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3" r:id="rId1"/>
  </p:sldMasterIdLst>
  <p:notesMasterIdLst>
    <p:notesMasterId r:id="rId32"/>
  </p:notesMasterIdLst>
  <p:sldIdLst>
    <p:sldId id="257" r:id="rId2"/>
    <p:sldId id="258" r:id="rId3"/>
    <p:sldId id="350" r:id="rId4"/>
    <p:sldId id="285" r:id="rId5"/>
    <p:sldId id="323" r:id="rId6"/>
    <p:sldId id="362" r:id="rId7"/>
    <p:sldId id="364" r:id="rId8"/>
    <p:sldId id="395" r:id="rId9"/>
    <p:sldId id="369" r:id="rId10"/>
    <p:sldId id="366" r:id="rId11"/>
    <p:sldId id="355" r:id="rId12"/>
    <p:sldId id="367" r:id="rId13"/>
    <p:sldId id="260" r:id="rId14"/>
    <p:sldId id="305" r:id="rId15"/>
    <p:sldId id="388" r:id="rId16"/>
    <p:sldId id="354" r:id="rId17"/>
    <p:sldId id="384" r:id="rId18"/>
    <p:sldId id="383" r:id="rId19"/>
    <p:sldId id="389" r:id="rId20"/>
    <p:sldId id="390" r:id="rId21"/>
    <p:sldId id="379" r:id="rId22"/>
    <p:sldId id="385" r:id="rId23"/>
    <p:sldId id="391" r:id="rId24"/>
    <p:sldId id="386" r:id="rId25"/>
    <p:sldId id="392" r:id="rId26"/>
    <p:sldId id="393" r:id="rId27"/>
    <p:sldId id="394" r:id="rId28"/>
    <p:sldId id="397" r:id="rId29"/>
    <p:sldId id="396" r:id="rId30"/>
    <p:sldId id="283" r:id="rId31"/>
  </p:sldIdLst>
  <p:sldSz cx="12188825" cy="6858000"/>
  <p:notesSz cx="7099300" cy="93853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07ADD873-D2D3-44E9-9837-C9035F849E71}">
          <p14:sldIdLst>
            <p14:sldId id="257"/>
            <p14:sldId id="258"/>
            <p14:sldId id="350"/>
            <p14:sldId id="285"/>
            <p14:sldId id="323"/>
            <p14:sldId id="362"/>
            <p14:sldId id="364"/>
            <p14:sldId id="395"/>
            <p14:sldId id="369"/>
            <p14:sldId id="366"/>
            <p14:sldId id="355"/>
            <p14:sldId id="367"/>
            <p14:sldId id="260"/>
            <p14:sldId id="305"/>
            <p14:sldId id="388"/>
            <p14:sldId id="354"/>
            <p14:sldId id="384"/>
            <p14:sldId id="383"/>
            <p14:sldId id="389"/>
            <p14:sldId id="390"/>
            <p14:sldId id="379"/>
            <p14:sldId id="385"/>
            <p14:sldId id="391"/>
            <p14:sldId id="386"/>
            <p14:sldId id="392"/>
            <p14:sldId id="393"/>
            <p14:sldId id="394"/>
            <p14:sldId id="397"/>
            <p14:sldId id="396"/>
            <p14:sldId id="2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udith.fitzsimmons@gmail.com" initials="JF" lastIdx="2" clrIdx="0"/>
  <p:cmAuthor id="1" name="Boyd, Barbara" initials="BB" lastIdx="25" clrIdx="1">
    <p:extLst>
      <p:ext uri="{19B8F6BF-5375-455C-9EA6-DF929625EA0E}">
        <p15:presenceInfo xmlns:p15="http://schemas.microsoft.com/office/powerpoint/2012/main" userId="S::barbara.boyd@mapshots.com::b3146dd6-21c6-405b-be74-2bd43ed0269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AC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90CAC80-724D-44BD-AAAF-1A80C6AD3044}">
  <a:tblStyle styleId="{B90CAC80-724D-44BD-AAAF-1A80C6AD3044}" styleName="Table_0">
    <a:wholeTbl>
      <a:tcTxStyle b="off" i="off">
        <a:font>
          <a:latin typeface="Regular Regular"/>
          <a:ea typeface="Regular Regular"/>
          <a:cs typeface="Regular Regular"/>
        </a:font>
        <a:srgbClr val="FFFFFF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45" autoAdjust="0"/>
    <p:restoredTop sz="84895" autoAdjust="0"/>
  </p:normalViewPr>
  <p:slideViewPr>
    <p:cSldViewPr snapToGrid="0">
      <p:cViewPr varScale="1">
        <p:scale>
          <a:sx n="90" d="100"/>
          <a:sy n="90" d="100"/>
        </p:scale>
        <p:origin x="66" y="180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Google Shape;3;n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422275" y="703263"/>
            <a:ext cx="6256338" cy="3519487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15" name="Google Shape;4;n"/>
          <p:cNvSpPr txBox="1">
            <a:spLocks noGrp="1"/>
          </p:cNvSpPr>
          <p:nvPr>
            <p:ph type="body" idx="1"/>
          </p:nvPr>
        </p:nvSpPr>
        <p:spPr bwMode="auto">
          <a:xfrm>
            <a:off x="709930" y="4458018"/>
            <a:ext cx="5679440" cy="4223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177" tIns="94177" rIns="94177" bIns="94177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14887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1pPr>
    <a:lvl2pPr marL="742950" lvl="1" indent="-2857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2pPr>
    <a:lvl3pPr marL="1143000" lvl="2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3pPr>
    <a:lvl4pPr marL="1600200" lvl="3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4pPr>
    <a:lvl5pPr marL="2057400" lvl="4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Google Shape;405;p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15362" name="Google Shape;406;p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spcAft>
                <a:spcPts val="0"/>
              </a:spcAft>
            </a:pPr>
            <a:endParaRPr lang="en-US" sz="1100" strike="noStrike" dirty="0"/>
          </a:p>
        </p:txBody>
      </p:sp>
    </p:spTree>
    <p:extLst>
      <p:ext uri="{BB962C8B-B14F-4D97-AF65-F5344CB8AC3E}">
        <p14:creationId xmlns:p14="http://schemas.microsoft.com/office/powerpoint/2010/main" val="85779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Google Shape;533;g395f00614c_1_669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27650" name="Google Shape;534;g395f00614c_1_669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en-US" sz="11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2527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Google Shape;533;g395f00614c_1_669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27650" name="Google Shape;534;g395f00614c_1_669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en-US" sz="11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4705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Google Shape;533;g395f00614c_1_669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27650" name="Google Shape;534;g395f00614c_1_669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en-US" sz="11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7413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Google Shape;432;g395f00614c_1_589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21506" name="Google Shape;433;g395f00614c_1_589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en-US" sz="11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457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Google Shape;533;g395f00614c_1_669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92163" name="Google Shape;534;g395f00614c_1_669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9931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Google Shape;533;g395f00614c_1_669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92163" name="Google Shape;534;g395f00614c_1_669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7778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9025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9966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9244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673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Google Shape;413;g395f00614c_1_595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17410" name="Google Shape;414;g395f00614c_1_59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1668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3782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8607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4348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7077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2028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0671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3512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9598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5478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344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5f93e5120c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1" name="Google Shape;181;g5f93e5120c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72777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Google Shape;652;g395f00614c_1_786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48130" name="Google Shape;653;g395f00614c_1_786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276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Google Shape;453;g3a12109b2a_0_24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19458" name="Google Shape;454;g3a12109b2a_0_24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239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Google Shape;432;g395f00614c_1_589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21506" name="Google Shape;433;g395f00614c_1_589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r>
              <a:rPr lang="en-US" dirty="0">
                <a:latin typeface="Arial" charset="0"/>
                <a:cs typeface="Arial" charset="0"/>
              </a:rPr>
              <a:t>Suggested but not required</a:t>
            </a:r>
          </a:p>
        </p:txBody>
      </p:sp>
    </p:spTree>
    <p:extLst>
      <p:ext uri="{BB962C8B-B14F-4D97-AF65-F5344CB8AC3E}">
        <p14:creationId xmlns:p14="http://schemas.microsoft.com/office/powerpoint/2010/main" val="2633457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Google Shape;453;g3a12109b2a_0_24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19458" name="Google Shape;454;g3a12109b2a_0_24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r>
              <a:rPr lang="en-US" dirty="0">
                <a:latin typeface="Arial" charset="0"/>
                <a:cs typeface="Arial" charset="0"/>
              </a:rPr>
              <a:t>Are you currently cleaning or calibrating yield data?</a:t>
            </a:r>
          </a:p>
          <a:p>
            <a:pPr marL="342900" indent="-342900">
              <a:buAutoNum type="arabicParenR"/>
            </a:pPr>
            <a:r>
              <a:rPr lang="en-US" dirty="0">
                <a:latin typeface="Arial" charset="0"/>
                <a:cs typeface="Arial" charset="0"/>
              </a:rPr>
              <a:t>Yes</a:t>
            </a:r>
          </a:p>
          <a:p>
            <a:pPr marL="342900" indent="-342900">
              <a:buAutoNum type="arabicParenR"/>
            </a:pPr>
            <a:r>
              <a:rPr lang="en-US" dirty="0">
                <a:latin typeface="Arial" charset="0"/>
                <a:cs typeface="Arial" charset="0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880841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Google Shape;432;g395f00614c_1_589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21506" name="Google Shape;433;g395f00614c_1_589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en-US" sz="11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655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Google Shape;533;g395f00614c_1_669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27650" name="Google Shape;534;g395f00614c_1_669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en-US" sz="11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018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Google Shape;533;g395f00614c_1_669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27650" name="Google Shape;534;g395f00614c_1_669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en-US" sz="11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512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 (Black)">
  <p:cSld name="Title and Content (Black)">
    <p:bg>
      <p:bgPr>
        <a:solidFill>
          <a:schemeClr val="bg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5;p2"/>
          <p:cNvSpPr>
            <a:spLocks noChangeArrowheads="1"/>
          </p:cNvSpPr>
          <p:nvPr/>
        </p:nvSpPr>
        <p:spPr bwMode="auto">
          <a:xfrm>
            <a:off x="0" y="6477000"/>
            <a:ext cx="12188825" cy="381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101600" tIns="101600" rIns="101600" bIns="101600" anchor="ctr"/>
          <a:lstStyle/>
          <a:p>
            <a:pPr>
              <a:buClr>
                <a:srgbClr val="000000"/>
              </a:buClr>
              <a:buFont typeface="Arial" charset="0"/>
              <a:buNone/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9" name="Google Shape;27;p2"/>
          <p:cNvSpPr txBox="1"/>
          <p:nvPr/>
        </p:nvSpPr>
        <p:spPr>
          <a:xfrm flipH="1">
            <a:off x="12457113" y="0"/>
            <a:ext cx="1960562" cy="554038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" sz="1800" kern="0">
                <a:solidFill>
                  <a:schemeClr val="accent4"/>
                </a:solidFill>
                <a:latin typeface="Avenir"/>
                <a:ea typeface="Avenir"/>
                <a:cs typeface="Avenir"/>
                <a:sym typeface="Avenir"/>
              </a:rPr>
              <a:t>Title and Content (Black)</a:t>
            </a:r>
            <a:endParaRPr kern="0">
              <a:solidFill>
                <a:schemeClr val="accent4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10" name="Google Shape;34;p2"/>
          <p:cNvGrpSpPr>
            <a:grpSpLocks/>
          </p:cNvGrpSpPr>
          <p:nvPr/>
        </p:nvGrpSpPr>
        <p:grpSpPr bwMode="auto">
          <a:xfrm>
            <a:off x="395288" y="6575425"/>
            <a:ext cx="785812" cy="206375"/>
            <a:chOff x="8654023" y="3429011"/>
            <a:chExt cx="2015026" cy="530155"/>
          </a:xfrm>
        </p:grpSpPr>
        <p:grpSp>
          <p:nvGrpSpPr>
            <p:cNvPr id="11" name="Google Shape;35;p2"/>
            <p:cNvGrpSpPr>
              <a:grpSpLocks/>
            </p:cNvGrpSpPr>
            <p:nvPr/>
          </p:nvGrpSpPr>
          <p:grpSpPr bwMode="auto">
            <a:xfrm>
              <a:off x="9220919" y="3641066"/>
              <a:ext cx="1448130" cy="318101"/>
              <a:chOff x="5990519" y="3633116"/>
              <a:chExt cx="1448130" cy="318101"/>
            </a:xfrm>
          </p:grpSpPr>
          <p:sp>
            <p:nvSpPr>
              <p:cNvPr id="16" name="Google Shape;36;p2"/>
              <p:cNvSpPr>
                <a:spLocks/>
              </p:cNvSpPr>
              <p:nvPr/>
            </p:nvSpPr>
            <p:spPr bwMode="auto">
              <a:xfrm>
                <a:off x="5989457" y="3637203"/>
                <a:ext cx="227963" cy="252843"/>
              </a:xfrm>
              <a:custGeom>
                <a:avLst/>
                <a:gdLst/>
                <a:ahLst/>
                <a:cxnLst>
                  <a:cxn ang="0">
                    <a:pos x="8709" y="3899"/>
                  </a:cxn>
                  <a:cxn ang="0">
                    <a:pos x="10713" y="10823"/>
                  </a:cxn>
                  <a:cxn ang="0">
                    <a:pos x="6632" y="10823"/>
                  </a:cxn>
                  <a:cxn ang="0">
                    <a:pos x="8636" y="3899"/>
                  </a:cxn>
                  <a:cxn ang="0">
                    <a:pos x="3280" y="1"/>
                  </a:cxn>
                  <a:cxn ang="0">
                    <a:pos x="3280" y="3025"/>
                  </a:cxn>
                  <a:cxn ang="0">
                    <a:pos x="5357" y="3025"/>
                  </a:cxn>
                  <a:cxn ang="0">
                    <a:pos x="1239" y="16398"/>
                  </a:cxn>
                  <a:cxn ang="0">
                    <a:pos x="0" y="16398"/>
                  </a:cxn>
                  <a:cxn ang="0">
                    <a:pos x="0" y="19422"/>
                  </a:cxn>
                  <a:cxn ang="0">
                    <a:pos x="6669" y="19422"/>
                  </a:cxn>
                  <a:cxn ang="0">
                    <a:pos x="6669" y="16398"/>
                  </a:cxn>
                  <a:cxn ang="0">
                    <a:pos x="5065" y="16398"/>
                  </a:cxn>
                  <a:cxn ang="0">
                    <a:pos x="5721" y="14102"/>
                  </a:cxn>
                  <a:cxn ang="0">
                    <a:pos x="11661" y="14102"/>
                  </a:cxn>
                  <a:cxn ang="0">
                    <a:pos x="12317" y="16398"/>
                  </a:cxn>
                  <a:cxn ang="0">
                    <a:pos x="10823" y="16398"/>
                  </a:cxn>
                  <a:cxn ang="0">
                    <a:pos x="10823" y="19422"/>
                  </a:cxn>
                  <a:cxn ang="0">
                    <a:pos x="17673" y="19422"/>
                  </a:cxn>
                  <a:cxn ang="0">
                    <a:pos x="17673" y="16398"/>
                  </a:cxn>
                  <a:cxn ang="0">
                    <a:pos x="16507" y="16398"/>
                  </a:cxn>
                  <a:cxn ang="0">
                    <a:pos x="11296" y="1"/>
                  </a:cxn>
                </a:cxnLst>
                <a:rect l="0" t="0" r="r" b="b"/>
                <a:pathLst>
                  <a:path w="17674" h="19423" extrusionOk="0">
                    <a:moveTo>
                      <a:pt x="8709" y="3899"/>
                    </a:moveTo>
                    <a:lnTo>
                      <a:pt x="10713" y="10823"/>
                    </a:lnTo>
                    <a:lnTo>
                      <a:pt x="6632" y="10823"/>
                    </a:lnTo>
                    <a:lnTo>
                      <a:pt x="8636" y="3899"/>
                    </a:lnTo>
                    <a:close/>
                    <a:moveTo>
                      <a:pt x="3280" y="1"/>
                    </a:moveTo>
                    <a:lnTo>
                      <a:pt x="3280" y="3025"/>
                    </a:lnTo>
                    <a:lnTo>
                      <a:pt x="5357" y="3025"/>
                    </a:lnTo>
                    <a:lnTo>
                      <a:pt x="1239" y="16398"/>
                    </a:lnTo>
                    <a:lnTo>
                      <a:pt x="0" y="16398"/>
                    </a:lnTo>
                    <a:lnTo>
                      <a:pt x="0" y="19422"/>
                    </a:lnTo>
                    <a:lnTo>
                      <a:pt x="6669" y="19422"/>
                    </a:lnTo>
                    <a:lnTo>
                      <a:pt x="6669" y="16398"/>
                    </a:lnTo>
                    <a:lnTo>
                      <a:pt x="5065" y="16398"/>
                    </a:lnTo>
                    <a:lnTo>
                      <a:pt x="5721" y="14102"/>
                    </a:lnTo>
                    <a:lnTo>
                      <a:pt x="11661" y="14102"/>
                    </a:lnTo>
                    <a:lnTo>
                      <a:pt x="12317" y="16398"/>
                    </a:lnTo>
                    <a:lnTo>
                      <a:pt x="10823" y="16398"/>
                    </a:lnTo>
                    <a:lnTo>
                      <a:pt x="10823" y="19422"/>
                    </a:lnTo>
                    <a:lnTo>
                      <a:pt x="17673" y="19422"/>
                    </a:lnTo>
                    <a:lnTo>
                      <a:pt x="17673" y="16398"/>
                    </a:lnTo>
                    <a:lnTo>
                      <a:pt x="16507" y="16398"/>
                    </a:lnTo>
                    <a:lnTo>
                      <a:pt x="11296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" name="Google Shape;37;p2"/>
              <p:cNvSpPr>
                <a:spLocks/>
              </p:cNvSpPr>
              <p:nvPr/>
            </p:nvSpPr>
            <p:spPr bwMode="auto">
              <a:xfrm>
                <a:off x="6225562" y="3718765"/>
                <a:ext cx="195397" cy="232452"/>
              </a:xfrm>
              <a:custGeom>
                <a:avLst/>
                <a:gdLst/>
                <a:ahLst/>
                <a:cxnLst>
                  <a:cxn ang="0">
                    <a:pos x="6924" y="3097"/>
                  </a:cxn>
                  <a:cxn ang="0">
                    <a:pos x="10130" y="6596"/>
                  </a:cxn>
                  <a:cxn ang="0">
                    <a:pos x="6924" y="10057"/>
                  </a:cxn>
                  <a:cxn ang="0">
                    <a:pos x="3717" y="6596"/>
                  </a:cxn>
                  <a:cxn ang="0">
                    <a:pos x="6924" y="3097"/>
                  </a:cxn>
                  <a:cxn ang="0">
                    <a:pos x="6086" y="0"/>
                  </a:cxn>
                  <a:cxn ang="0">
                    <a:pos x="0" y="6596"/>
                  </a:cxn>
                  <a:cxn ang="0">
                    <a:pos x="6122" y="13191"/>
                  </a:cxn>
                  <a:cxn ang="0">
                    <a:pos x="10057" y="11260"/>
                  </a:cxn>
                  <a:cxn ang="0">
                    <a:pos x="10057" y="13701"/>
                  </a:cxn>
                  <a:cxn ang="0">
                    <a:pos x="8673" y="14831"/>
                  </a:cxn>
                  <a:cxn ang="0">
                    <a:pos x="4045" y="14831"/>
                  </a:cxn>
                  <a:cxn ang="0">
                    <a:pos x="4045" y="17891"/>
                  </a:cxn>
                  <a:cxn ang="0">
                    <a:pos x="9584" y="17891"/>
                  </a:cxn>
                  <a:cxn ang="0">
                    <a:pos x="13665" y="13993"/>
                  </a:cxn>
                  <a:cxn ang="0">
                    <a:pos x="13665" y="3207"/>
                  </a:cxn>
                  <a:cxn ang="0">
                    <a:pos x="14940" y="3207"/>
                  </a:cxn>
                  <a:cxn ang="0">
                    <a:pos x="14940" y="328"/>
                  </a:cxn>
                  <a:cxn ang="0">
                    <a:pos x="10057" y="328"/>
                  </a:cxn>
                  <a:cxn ang="0">
                    <a:pos x="10057" y="911"/>
                  </a:cxn>
                  <a:cxn ang="0">
                    <a:pos x="10094" y="1968"/>
                  </a:cxn>
                  <a:cxn ang="0">
                    <a:pos x="6086" y="0"/>
                  </a:cxn>
                </a:cxnLst>
                <a:rect l="0" t="0" r="r" b="b"/>
                <a:pathLst>
                  <a:path w="14941" h="17892" extrusionOk="0">
                    <a:moveTo>
                      <a:pt x="6924" y="3097"/>
                    </a:moveTo>
                    <a:cubicBezTo>
                      <a:pt x="8819" y="3097"/>
                      <a:pt x="10130" y="4519"/>
                      <a:pt x="10130" y="6596"/>
                    </a:cubicBezTo>
                    <a:cubicBezTo>
                      <a:pt x="10130" y="8673"/>
                      <a:pt x="8819" y="10057"/>
                      <a:pt x="6924" y="10057"/>
                    </a:cubicBezTo>
                    <a:cubicBezTo>
                      <a:pt x="5029" y="10057"/>
                      <a:pt x="3717" y="8673"/>
                      <a:pt x="3717" y="6596"/>
                    </a:cubicBezTo>
                    <a:cubicBezTo>
                      <a:pt x="3717" y="4519"/>
                      <a:pt x="5029" y="3097"/>
                      <a:pt x="6924" y="3097"/>
                    </a:cubicBezTo>
                    <a:close/>
                    <a:moveTo>
                      <a:pt x="6086" y="0"/>
                    </a:moveTo>
                    <a:cubicBezTo>
                      <a:pt x="2660" y="0"/>
                      <a:pt x="0" y="2624"/>
                      <a:pt x="0" y="6596"/>
                    </a:cubicBezTo>
                    <a:cubicBezTo>
                      <a:pt x="0" y="10567"/>
                      <a:pt x="2660" y="13191"/>
                      <a:pt x="6122" y="13191"/>
                    </a:cubicBezTo>
                    <a:cubicBezTo>
                      <a:pt x="7908" y="13191"/>
                      <a:pt x="9438" y="12280"/>
                      <a:pt x="10057" y="11260"/>
                    </a:cubicBezTo>
                    <a:lnTo>
                      <a:pt x="10057" y="13701"/>
                    </a:lnTo>
                    <a:cubicBezTo>
                      <a:pt x="10057" y="14685"/>
                      <a:pt x="9329" y="14831"/>
                      <a:pt x="8673" y="14831"/>
                    </a:cubicBezTo>
                    <a:lnTo>
                      <a:pt x="4045" y="14831"/>
                    </a:lnTo>
                    <a:lnTo>
                      <a:pt x="4045" y="17891"/>
                    </a:lnTo>
                    <a:lnTo>
                      <a:pt x="9584" y="17891"/>
                    </a:lnTo>
                    <a:cubicBezTo>
                      <a:pt x="12645" y="17891"/>
                      <a:pt x="13665" y="15960"/>
                      <a:pt x="13665" y="13993"/>
                    </a:cubicBezTo>
                    <a:lnTo>
                      <a:pt x="13665" y="3207"/>
                    </a:lnTo>
                    <a:lnTo>
                      <a:pt x="14940" y="3207"/>
                    </a:lnTo>
                    <a:lnTo>
                      <a:pt x="14940" y="328"/>
                    </a:lnTo>
                    <a:lnTo>
                      <a:pt x="10057" y="328"/>
                    </a:lnTo>
                    <a:lnTo>
                      <a:pt x="10057" y="911"/>
                    </a:lnTo>
                    <a:cubicBezTo>
                      <a:pt x="10057" y="1604"/>
                      <a:pt x="10094" y="1822"/>
                      <a:pt x="10094" y="1968"/>
                    </a:cubicBezTo>
                    <a:cubicBezTo>
                      <a:pt x="9474" y="911"/>
                      <a:pt x="7980" y="0"/>
                      <a:pt x="60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" name="Google Shape;38;p2"/>
              <p:cNvSpPr>
                <a:spLocks/>
              </p:cNvSpPr>
              <p:nvPr/>
            </p:nvSpPr>
            <p:spPr bwMode="auto">
              <a:xfrm>
                <a:off x="6445383" y="3633124"/>
                <a:ext cx="175044" cy="261000"/>
              </a:xfrm>
              <a:custGeom>
                <a:avLst/>
                <a:gdLst/>
                <a:ahLst/>
                <a:cxnLst>
                  <a:cxn ang="0">
                    <a:pos x="5685" y="1"/>
                  </a:cxn>
                  <a:cxn ang="0">
                    <a:pos x="1" y="5539"/>
                  </a:cxn>
                  <a:cxn ang="0">
                    <a:pos x="4155" y="11078"/>
                  </a:cxn>
                  <a:cxn ang="0">
                    <a:pos x="7106" y="12317"/>
                  </a:cxn>
                  <a:cxn ang="0">
                    <a:pos x="9293" y="14649"/>
                  </a:cxn>
                  <a:cxn ang="0">
                    <a:pos x="6779" y="16835"/>
                  </a:cxn>
                  <a:cxn ang="0">
                    <a:pos x="3280" y="13191"/>
                  </a:cxn>
                  <a:cxn ang="0">
                    <a:pos x="1" y="13191"/>
                  </a:cxn>
                  <a:cxn ang="0">
                    <a:pos x="1" y="19750"/>
                  </a:cxn>
                  <a:cxn ang="0">
                    <a:pos x="3280" y="19750"/>
                  </a:cxn>
                  <a:cxn ang="0">
                    <a:pos x="3280" y="18475"/>
                  </a:cxn>
                  <a:cxn ang="0">
                    <a:pos x="7471" y="20078"/>
                  </a:cxn>
                  <a:cxn ang="0">
                    <a:pos x="13483" y="14357"/>
                  </a:cxn>
                  <a:cxn ang="0">
                    <a:pos x="9147" y="8892"/>
                  </a:cxn>
                  <a:cxn ang="0">
                    <a:pos x="6196" y="7653"/>
                  </a:cxn>
                  <a:cxn ang="0">
                    <a:pos x="4046" y="5248"/>
                  </a:cxn>
                  <a:cxn ang="0">
                    <a:pos x="6414" y="3134"/>
                  </a:cxn>
                  <a:cxn ang="0">
                    <a:pos x="9511" y="6377"/>
                  </a:cxn>
                  <a:cxn ang="0">
                    <a:pos x="12754" y="6377"/>
                  </a:cxn>
                  <a:cxn ang="0">
                    <a:pos x="12754" y="329"/>
                  </a:cxn>
                  <a:cxn ang="0">
                    <a:pos x="9475" y="329"/>
                  </a:cxn>
                  <a:cxn ang="0">
                    <a:pos x="9475" y="1458"/>
                  </a:cxn>
                  <a:cxn ang="0">
                    <a:pos x="5685" y="1"/>
                  </a:cxn>
                </a:cxnLst>
                <a:rect l="0" t="0" r="r" b="b"/>
                <a:pathLst>
                  <a:path w="13484" h="20079" extrusionOk="0">
                    <a:moveTo>
                      <a:pt x="5685" y="1"/>
                    </a:moveTo>
                    <a:cubicBezTo>
                      <a:pt x="2297" y="1"/>
                      <a:pt x="1" y="2478"/>
                      <a:pt x="1" y="5539"/>
                    </a:cubicBezTo>
                    <a:cubicBezTo>
                      <a:pt x="1" y="8272"/>
                      <a:pt x="1495" y="9948"/>
                      <a:pt x="4155" y="11078"/>
                    </a:cubicBezTo>
                    <a:lnTo>
                      <a:pt x="7106" y="12317"/>
                    </a:lnTo>
                    <a:cubicBezTo>
                      <a:pt x="8528" y="12900"/>
                      <a:pt x="9293" y="13592"/>
                      <a:pt x="9293" y="14649"/>
                    </a:cubicBezTo>
                    <a:cubicBezTo>
                      <a:pt x="9293" y="15851"/>
                      <a:pt x="8273" y="16835"/>
                      <a:pt x="6779" y="16835"/>
                    </a:cubicBezTo>
                    <a:cubicBezTo>
                      <a:pt x="4483" y="16835"/>
                      <a:pt x="3280" y="14831"/>
                      <a:pt x="3280" y="13191"/>
                    </a:cubicBezTo>
                    <a:lnTo>
                      <a:pt x="1" y="13191"/>
                    </a:lnTo>
                    <a:lnTo>
                      <a:pt x="1" y="19750"/>
                    </a:lnTo>
                    <a:lnTo>
                      <a:pt x="3280" y="19750"/>
                    </a:lnTo>
                    <a:lnTo>
                      <a:pt x="3280" y="18475"/>
                    </a:lnTo>
                    <a:cubicBezTo>
                      <a:pt x="4410" y="19532"/>
                      <a:pt x="5977" y="20078"/>
                      <a:pt x="7471" y="20078"/>
                    </a:cubicBezTo>
                    <a:cubicBezTo>
                      <a:pt x="11370" y="20078"/>
                      <a:pt x="13483" y="17272"/>
                      <a:pt x="13483" y="14357"/>
                    </a:cubicBezTo>
                    <a:cubicBezTo>
                      <a:pt x="13483" y="11588"/>
                      <a:pt x="11698" y="9912"/>
                      <a:pt x="9147" y="8892"/>
                    </a:cubicBezTo>
                    <a:lnTo>
                      <a:pt x="6196" y="7653"/>
                    </a:lnTo>
                    <a:cubicBezTo>
                      <a:pt x="4519" y="6960"/>
                      <a:pt x="4046" y="6159"/>
                      <a:pt x="4046" y="5248"/>
                    </a:cubicBezTo>
                    <a:cubicBezTo>
                      <a:pt x="4046" y="4082"/>
                      <a:pt x="5066" y="3134"/>
                      <a:pt x="6414" y="3134"/>
                    </a:cubicBezTo>
                    <a:cubicBezTo>
                      <a:pt x="8054" y="3134"/>
                      <a:pt x="9293" y="4373"/>
                      <a:pt x="9511" y="6377"/>
                    </a:cubicBezTo>
                    <a:lnTo>
                      <a:pt x="12754" y="6377"/>
                    </a:lnTo>
                    <a:lnTo>
                      <a:pt x="12754" y="329"/>
                    </a:lnTo>
                    <a:lnTo>
                      <a:pt x="9475" y="329"/>
                    </a:lnTo>
                    <a:lnTo>
                      <a:pt x="9475" y="1458"/>
                    </a:lnTo>
                    <a:cubicBezTo>
                      <a:pt x="8345" y="329"/>
                      <a:pt x="6851" y="1"/>
                      <a:pt x="5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" name="Google Shape;39;p2"/>
              <p:cNvSpPr>
                <a:spLocks/>
              </p:cNvSpPr>
              <p:nvPr/>
            </p:nvSpPr>
            <p:spPr bwMode="auto">
              <a:xfrm>
                <a:off x="6632638" y="3661672"/>
                <a:ext cx="105840" cy="228375"/>
              </a:xfrm>
              <a:custGeom>
                <a:avLst/>
                <a:gdLst/>
                <a:ahLst/>
                <a:cxnLst>
                  <a:cxn ang="0">
                    <a:pos x="2004" y="0"/>
                  </a:cxn>
                  <a:cxn ang="0">
                    <a:pos x="2004" y="4810"/>
                  </a:cxn>
                  <a:cxn ang="0">
                    <a:pos x="0" y="4810"/>
                  </a:cxn>
                  <a:cxn ang="0">
                    <a:pos x="0" y="7689"/>
                  </a:cxn>
                  <a:cxn ang="0">
                    <a:pos x="2004" y="7689"/>
                  </a:cxn>
                  <a:cxn ang="0">
                    <a:pos x="2004" y="14831"/>
                  </a:cxn>
                  <a:cxn ang="0">
                    <a:pos x="5648" y="17673"/>
                  </a:cxn>
                  <a:cxn ang="0">
                    <a:pos x="7980" y="17454"/>
                  </a:cxn>
                  <a:cxn ang="0">
                    <a:pos x="7980" y="14649"/>
                  </a:cxn>
                  <a:cxn ang="0">
                    <a:pos x="6596" y="14721"/>
                  </a:cxn>
                  <a:cxn ang="0">
                    <a:pos x="5612" y="13665"/>
                  </a:cxn>
                  <a:cxn ang="0">
                    <a:pos x="5612" y="7689"/>
                  </a:cxn>
                  <a:cxn ang="0">
                    <a:pos x="8345" y="7689"/>
                  </a:cxn>
                  <a:cxn ang="0">
                    <a:pos x="8345" y="4810"/>
                  </a:cxn>
                  <a:cxn ang="0">
                    <a:pos x="5612" y="4810"/>
                  </a:cxn>
                  <a:cxn ang="0">
                    <a:pos x="5612" y="0"/>
                  </a:cxn>
                </a:cxnLst>
                <a:rect l="0" t="0" r="r" b="b"/>
                <a:pathLst>
                  <a:path w="8345" h="17673" extrusionOk="0">
                    <a:moveTo>
                      <a:pt x="2004" y="0"/>
                    </a:moveTo>
                    <a:lnTo>
                      <a:pt x="2004" y="4810"/>
                    </a:lnTo>
                    <a:lnTo>
                      <a:pt x="0" y="4810"/>
                    </a:lnTo>
                    <a:lnTo>
                      <a:pt x="0" y="7689"/>
                    </a:lnTo>
                    <a:lnTo>
                      <a:pt x="2004" y="7689"/>
                    </a:lnTo>
                    <a:lnTo>
                      <a:pt x="2004" y="14831"/>
                    </a:lnTo>
                    <a:cubicBezTo>
                      <a:pt x="2004" y="17381"/>
                      <a:pt x="3863" y="17673"/>
                      <a:pt x="5648" y="17673"/>
                    </a:cubicBezTo>
                    <a:cubicBezTo>
                      <a:pt x="6304" y="17673"/>
                      <a:pt x="7324" y="17564"/>
                      <a:pt x="7980" y="17454"/>
                    </a:cubicBezTo>
                    <a:lnTo>
                      <a:pt x="7980" y="14649"/>
                    </a:lnTo>
                    <a:cubicBezTo>
                      <a:pt x="7616" y="14649"/>
                      <a:pt x="7179" y="14721"/>
                      <a:pt x="6596" y="14721"/>
                    </a:cubicBezTo>
                    <a:cubicBezTo>
                      <a:pt x="5867" y="14721"/>
                      <a:pt x="5612" y="14466"/>
                      <a:pt x="5612" y="13665"/>
                    </a:cubicBezTo>
                    <a:lnTo>
                      <a:pt x="5612" y="7689"/>
                    </a:lnTo>
                    <a:lnTo>
                      <a:pt x="8345" y="7689"/>
                    </a:lnTo>
                    <a:lnTo>
                      <a:pt x="8345" y="4810"/>
                    </a:lnTo>
                    <a:lnTo>
                      <a:pt x="5612" y="4810"/>
                    </a:lnTo>
                    <a:lnTo>
                      <a:pt x="56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Google Shape;40;p2"/>
              <p:cNvSpPr>
                <a:spLocks/>
              </p:cNvSpPr>
              <p:nvPr/>
            </p:nvSpPr>
            <p:spPr bwMode="auto">
              <a:xfrm>
                <a:off x="6758833" y="3722842"/>
                <a:ext cx="183183" cy="17128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2879"/>
                  </a:cxn>
                  <a:cxn ang="0">
                    <a:pos x="1276" y="2879"/>
                  </a:cxn>
                  <a:cxn ang="0">
                    <a:pos x="1276" y="8345"/>
                  </a:cxn>
                  <a:cxn ang="0">
                    <a:pos x="5794" y="13045"/>
                  </a:cxn>
                  <a:cxn ang="0">
                    <a:pos x="9584" y="11114"/>
                  </a:cxn>
                  <a:cxn ang="0">
                    <a:pos x="9584" y="11114"/>
                  </a:cxn>
                  <a:cxn ang="0">
                    <a:pos x="9548" y="12207"/>
                  </a:cxn>
                  <a:cxn ang="0">
                    <a:pos x="9548" y="12717"/>
                  </a:cxn>
                  <a:cxn ang="0">
                    <a:pos x="14321" y="12717"/>
                  </a:cxn>
                  <a:cxn ang="0">
                    <a:pos x="14321" y="9839"/>
                  </a:cxn>
                  <a:cxn ang="0">
                    <a:pos x="13046" y="9839"/>
                  </a:cxn>
                  <a:cxn ang="0">
                    <a:pos x="13046" y="0"/>
                  </a:cxn>
                  <a:cxn ang="0">
                    <a:pos x="7361" y="0"/>
                  </a:cxn>
                  <a:cxn ang="0">
                    <a:pos x="7361" y="2879"/>
                  </a:cxn>
                  <a:cxn ang="0">
                    <a:pos x="9475" y="2879"/>
                  </a:cxn>
                  <a:cxn ang="0">
                    <a:pos x="9475" y="8235"/>
                  </a:cxn>
                  <a:cxn ang="0">
                    <a:pos x="6851" y="9693"/>
                  </a:cxn>
                  <a:cxn ang="0">
                    <a:pos x="4883" y="7397"/>
                  </a:cxn>
                  <a:cxn ang="0">
                    <a:pos x="4883" y="0"/>
                  </a:cxn>
                </a:cxnLst>
                <a:rect l="0" t="0" r="r" b="b"/>
                <a:pathLst>
                  <a:path w="14321" h="13046" extrusionOk="0">
                    <a:moveTo>
                      <a:pt x="1" y="0"/>
                    </a:moveTo>
                    <a:lnTo>
                      <a:pt x="1" y="2879"/>
                    </a:lnTo>
                    <a:lnTo>
                      <a:pt x="1276" y="2879"/>
                    </a:lnTo>
                    <a:lnTo>
                      <a:pt x="1276" y="8345"/>
                    </a:lnTo>
                    <a:cubicBezTo>
                      <a:pt x="1276" y="11296"/>
                      <a:pt x="3061" y="13045"/>
                      <a:pt x="5794" y="13045"/>
                    </a:cubicBezTo>
                    <a:cubicBezTo>
                      <a:pt x="7070" y="13045"/>
                      <a:pt x="8418" y="12499"/>
                      <a:pt x="9584" y="11114"/>
                    </a:cubicBezTo>
                    <a:cubicBezTo>
                      <a:pt x="9584" y="11551"/>
                      <a:pt x="9548" y="11916"/>
                      <a:pt x="9548" y="12207"/>
                    </a:cubicBezTo>
                    <a:lnTo>
                      <a:pt x="9548" y="12717"/>
                    </a:lnTo>
                    <a:lnTo>
                      <a:pt x="14321" y="12717"/>
                    </a:lnTo>
                    <a:lnTo>
                      <a:pt x="14321" y="9839"/>
                    </a:lnTo>
                    <a:lnTo>
                      <a:pt x="13046" y="9839"/>
                    </a:lnTo>
                    <a:lnTo>
                      <a:pt x="13046" y="0"/>
                    </a:lnTo>
                    <a:lnTo>
                      <a:pt x="7361" y="0"/>
                    </a:lnTo>
                    <a:lnTo>
                      <a:pt x="7361" y="2879"/>
                    </a:lnTo>
                    <a:lnTo>
                      <a:pt x="9475" y="2879"/>
                    </a:lnTo>
                    <a:lnTo>
                      <a:pt x="9475" y="8235"/>
                    </a:lnTo>
                    <a:cubicBezTo>
                      <a:pt x="8782" y="9110"/>
                      <a:pt x="7908" y="9693"/>
                      <a:pt x="6851" y="9693"/>
                    </a:cubicBezTo>
                    <a:cubicBezTo>
                      <a:pt x="5721" y="9693"/>
                      <a:pt x="4883" y="9037"/>
                      <a:pt x="4883" y="7397"/>
                    </a:cubicBezTo>
                    <a:lnTo>
                      <a:pt x="488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Google Shape;41;p2"/>
              <p:cNvSpPr>
                <a:spLocks/>
              </p:cNvSpPr>
              <p:nvPr/>
            </p:nvSpPr>
            <p:spPr bwMode="auto">
              <a:xfrm>
                <a:off x="6950157" y="3637203"/>
                <a:ext cx="195397" cy="256920"/>
              </a:xfrm>
              <a:custGeom>
                <a:avLst/>
                <a:gdLst/>
                <a:ahLst/>
                <a:cxnLst>
                  <a:cxn ang="0">
                    <a:pos x="6961" y="9584"/>
                  </a:cxn>
                  <a:cxn ang="0">
                    <a:pos x="10204" y="13082"/>
                  </a:cxn>
                  <a:cxn ang="0">
                    <a:pos x="6961" y="16544"/>
                  </a:cxn>
                  <a:cxn ang="0">
                    <a:pos x="3718" y="13082"/>
                  </a:cxn>
                  <a:cxn ang="0">
                    <a:pos x="6961" y="9584"/>
                  </a:cxn>
                  <a:cxn ang="0">
                    <a:pos x="8855" y="1"/>
                  </a:cxn>
                  <a:cxn ang="0">
                    <a:pos x="8855" y="2879"/>
                  </a:cxn>
                  <a:cxn ang="0">
                    <a:pos x="10131" y="2879"/>
                  </a:cxn>
                  <a:cxn ang="0">
                    <a:pos x="10131" y="5940"/>
                  </a:cxn>
                  <a:cxn ang="0">
                    <a:pos x="10167" y="8345"/>
                  </a:cxn>
                  <a:cxn ang="0">
                    <a:pos x="6122" y="6377"/>
                  </a:cxn>
                  <a:cxn ang="0">
                    <a:pos x="1" y="13082"/>
                  </a:cxn>
                  <a:cxn ang="0">
                    <a:pos x="6159" y="19750"/>
                  </a:cxn>
                  <a:cxn ang="0">
                    <a:pos x="10131" y="17819"/>
                  </a:cxn>
                  <a:cxn ang="0">
                    <a:pos x="10131" y="19422"/>
                  </a:cxn>
                  <a:cxn ang="0">
                    <a:pos x="15013" y="19422"/>
                  </a:cxn>
                  <a:cxn ang="0">
                    <a:pos x="15013" y="16544"/>
                  </a:cxn>
                  <a:cxn ang="0">
                    <a:pos x="13738" y="16544"/>
                  </a:cxn>
                  <a:cxn ang="0">
                    <a:pos x="13738" y="1"/>
                  </a:cxn>
                </a:cxnLst>
                <a:rect l="0" t="0" r="r" b="b"/>
                <a:pathLst>
                  <a:path w="15014" h="19751" extrusionOk="0">
                    <a:moveTo>
                      <a:pt x="6961" y="9584"/>
                    </a:moveTo>
                    <a:cubicBezTo>
                      <a:pt x="8855" y="9584"/>
                      <a:pt x="10204" y="11114"/>
                      <a:pt x="10204" y="13082"/>
                    </a:cubicBezTo>
                    <a:cubicBezTo>
                      <a:pt x="10204" y="15013"/>
                      <a:pt x="8855" y="16544"/>
                      <a:pt x="6961" y="16544"/>
                    </a:cubicBezTo>
                    <a:cubicBezTo>
                      <a:pt x="5029" y="16544"/>
                      <a:pt x="3718" y="15013"/>
                      <a:pt x="3718" y="13082"/>
                    </a:cubicBezTo>
                    <a:cubicBezTo>
                      <a:pt x="3718" y="11114"/>
                      <a:pt x="5029" y="9584"/>
                      <a:pt x="6961" y="9584"/>
                    </a:cubicBezTo>
                    <a:close/>
                    <a:moveTo>
                      <a:pt x="8855" y="1"/>
                    </a:moveTo>
                    <a:lnTo>
                      <a:pt x="8855" y="2879"/>
                    </a:lnTo>
                    <a:lnTo>
                      <a:pt x="10131" y="2879"/>
                    </a:lnTo>
                    <a:lnTo>
                      <a:pt x="10131" y="5940"/>
                    </a:lnTo>
                    <a:cubicBezTo>
                      <a:pt x="10131" y="6887"/>
                      <a:pt x="10167" y="7944"/>
                      <a:pt x="10167" y="8345"/>
                    </a:cubicBezTo>
                    <a:cubicBezTo>
                      <a:pt x="9548" y="7288"/>
                      <a:pt x="8054" y="6377"/>
                      <a:pt x="6122" y="6377"/>
                    </a:cubicBezTo>
                    <a:cubicBezTo>
                      <a:pt x="2624" y="6377"/>
                      <a:pt x="1" y="9183"/>
                      <a:pt x="1" y="13082"/>
                    </a:cubicBezTo>
                    <a:cubicBezTo>
                      <a:pt x="1" y="16944"/>
                      <a:pt x="2661" y="19750"/>
                      <a:pt x="6159" y="19750"/>
                    </a:cubicBezTo>
                    <a:cubicBezTo>
                      <a:pt x="7981" y="19750"/>
                      <a:pt x="9475" y="18876"/>
                      <a:pt x="10131" y="17819"/>
                    </a:cubicBezTo>
                    <a:lnTo>
                      <a:pt x="10131" y="19422"/>
                    </a:lnTo>
                    <a:lnTo>
                      <a:pt x="15013" y="19422"/>
                    </a:lnTo>
                    <a:lnTo>
                      <a:pt x="15013" y="16544"/>
                    </a:lnTo>
                    <a:lnTo>
                      <a:pt x="13738" y="16544"/>
                    </a:lnTo>
                    <a:lnTo>
                      <a:pt x="13738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" name="Google Shape;42;p2"/>
              <p:cNvSpPr>
                <a:spLocks/>
              </p:cNvSpPr>
              <p:nvPr/>
            </p:nvSpPr>
            <p:spPr bwMode="auto">
              <a:xfrm>
                <a:off x="7165909" y="3637203"/>
                <a:ext cx="85485" cy="252843"/>
              </a:xfrm>
              <a:custGeom>
                <a:avLst/>
                <a:gdLst/>
                <a:ahLst/>
                <a:cxnLst>
                  <a:cxn ang="0">
                    <a:pos x="3171" y="1"/>
                  </a:cxn>
                  <a:cxn ang="0">
                    <a:pos x="875" y="2333"/>
                  </a:cxn>
                  <a:cxn ang="0">
                    <a:pos x="3171" y="4628"/>
                  </a:cxn>
                  <a:cxn ang="0">
                    <a:pos x="5503" y="2333"/>
                  </a:cxn>
                  <a:cxn ang="0">
                    <a:pos x="3171" y="1"/>
                  </a:cxn>
                  <a:cxn ang="0">
                    <a:pos x="0" y="6705"/>
                  </a:cxn>
                  <a:cxn ang="0">
                    <a:pos x="0" y="9584"/>
                  </a:cxn>
                  <a:cxn ang="0">
                    <a:pos x="1531" y="9584"/>
                  </a:cxn>
                  <a:cxn ang="0">
                    <a:pos x="1531" y="16544"/>
                  </a:cxn>
                  <a:cxn ang="0">
                    <a:pos x="0" y="16544"/>
                  </a:cxn>
                  <a:cxn ang="0">
                    <a:pos x="0" y="19422"/>
                  </a:cxn>
                  <a:cxn ang="0">
                    <a:pos x="6705" y="19422"/>
                  </a:cxn>
                  <a:cxn ang="0">
                    <a:pos x="6705" y="16544"/>
                  </a:cxn>
                  <a:cxn ang="0">
                    <a:pos x="5138" y="16544"/>
                  </a:cxn>
                  <a:cxn ang="0">
                    <a:pos x="5138" y="6705"/>
                  </a:cxn>
                </a:cxnLst>
                <a:rect l="0" t="0" r="r" b="b"/>
                <a:pathLst>
                  <a:path w="6706" h="19423" extrusionOk="0">
                    <a:moveTo>
                      <a:pt x="3171" y="1"/>
                    </a:moveTo>
                    <a:cubicBezTo>
                      <a:pt x="1895" y="1"/>
                      <a:pt x="875" y="1057"/>
                      <a:pt x="875" y="2333"/>
                    </a:cubicBezTo>
                    <a:cubicBezTo>
                      <a:pt x="875" y="3644"/>
                      <a:pt x="1895" y="4628"/>
                      <a:pt x="3171" y="4628"/>
                    </a:cubicBezTo>
                    <a:cubicBezTo>
                      <a:pt x="4482" y="4628"/>
                      <a:pt x="5503" y="3644"/>
                      <a:pt x="5503" y="2333"/>
                    </a:cubicBezTo>
                    <a:cubicBezTo>
                      <a:pt x="5503" y="1057"/>
                      <a:pt x="4482" y="1"/>
                      <a:pt x="3171" y="1"/>
                    </a:cubicBezTo>
                    <a:close/>
                    <a:moveTo>
                      <a:pt x="0" y="6705"/>
                    </a:moveTo>
                    <a:lnTo>
                      <a:pt x="0" y="9584"/>
                    </a:lnTo>
                    <a:lnTo>
                      <a:pt x="1531" y="9584"/>
                    </a:lnTo>
                    <a:lnTo>
                      <a:pt x="1531" y="16544"/>
                    </a:lnTo>
                    <a:lnTo>
                      <a:pt x="0" y="16544"/>
                    </a:lnTo>
                    <a:lnTo>
                      <a:pt x="0" y="19422"/>
                    </a:lnTo>
                    <a:lnTo>
                      <a:pt x="6705" y="19422"/>
                    </a:lnTo>
                    <a:lnTo>
                      <a:pt x="6705" y="16544"/>
                    </a:lnTo>
                    <a:lnTo>
                      <a:pt x="5138" y="16544"/>
                    </a:lnTo>
                    <a:lnTo>
                      <a:pt x="5138" y="670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Google Shape;43;p2"/>
              <p:cNvSpPr>
                <a:spLocks/>
              </p:cNvSpPr>
              <p:nvPr/>
            </p:nvSpPr>
            <p:spPr bwMode="auto">
              <a:xfrm>
                <a:off x="7263607" y="3718765"/>
                <a:ext cx="175042" cy="175358"/>
              </a:xfrm>
              <a:custGeom>
                <a:avLst/>
                <a:gdLst/>
                <a:ahLst/>
                <a:cxnLst>
                  <a:cxn ang="0">
                    <a:pos x="6814" y="3207"/>
                  </a:cxn>
                  <a:cxn ang="0">
                    <a:pos x="9984" y="6705"/>
                  </a:cxn>
                  <a:cxn ang="0">
                    <a:pos x="6814" y="10167"/>
                  </a:cxn>
                  <a:cxn ang="0">
                    <a:pos x="3608" y="6705"/>
                  </a:cxn>
                  <a:cxn ang="0">
                    <a:pos x="6814" y="3207"/>
                  </a:cxn>
                  <a:cxn ang="0">
                    <a:pos x="6814" y="0"/>
                  </a:cxn>
                  <a:cxn ang="0">
                    <a:pos x="0" y="6705"/>
                  </a:cxn>
                  <a:cxn ang="0">
                    <a:pos x="6814" y="13373"/>
                  </a:cxn>
                  <a:cxn ang="0">
                    <a:pos x="13592" y="6705"/>
                  </a:cxn>
                  <a:cxn ang="0">
                    <a:pos x="6814" y="0"/>
                  </a:cxn>
                </a:cxnLst>
                <a:rect l="0" t="0" r="r" b="b"/>
                <a:pathLst>
                  <a:path w="13592" h="13374" extrusionOk="0">
                    <a:moveTo>
                      <a:pt x="6814" y="3207"/>
                    </a:moveTo>
                    <a:cubicBezTo>
                      <a:pt x="8673" y="3207"/>
                      <a:pt x="9984" y="4701"/>
                      <a:pt x="9984" y="6705"/>
                    </a:cubicBezTo>
                    <a:cubicBezTo>
                      <a:pt x="9984" y="8673"/>
                      <a:pt x="8673" y="10167"/>
                      <a:pt x="6814" y="10167"/>
                    </a:cubicBezTo>
                    <a:cubicBezTo>
                      <a:pt x="4919" y="10167"/>
                      <a:pt x="3608" y="8673"/>
                      <a:pt x="3608" y="6705"/>
                    </a:cubicBezTo>
                    <a:cubicBezTo>
                      <a:pt x="3608" y="4701"/>
                      <a:pt x="4919" y="3207"/>
                      <a:pt x="6814" y="3207"/>
                    </a:cubicBezTo>
                    <a:close/>
                    <a:moveTo>
                      <a:pt x="6814" y="0"/>
                    </a:moveTo>
                    <a:cubicBezTo>
                      <a:pt x="3025" y="0"/>
                      <a:pt x="0" y="2806"/>
                      <a:pt x="0" y="6705"/>
                    </a:cubicBezTo>
                    <a:cubicBezTo>
                      <a:pt x="0" y="10567"/>
                      <a:pt x="3025" y="13373"/>
                      <a:pt x="6814" y="13373"/>
                    </a:cubicBezTo>
                    <a:cubicBezTo>
                      <a:pt x="10567" y="13373"/>
                      <a:pt x="13592" y="10567"/>
                      <a:pt x="13592" y="6705"/>
                    </a:cubicBezTo>
                    <a:cubicBezTo>
                      <a:pt x="13592" y="2806"/>
                      <a:pt x="10567" y="0"/>
                      <a:pt x="681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2" name="Google Shape;44;p2"/>
            <p:cNvGrpSpPr>
              <a:grpSpLocks/>
            </p:cNvGrpSpPr>
            <p:nvPr/>
          </p:nvGrpSpPr>
          <p:grpSpPr bwMode="auto">
            <a:xfrm>
              <a:off x="8654023" y="3429011"/>
              <a:ext cx="467471" cy="467484"/>
              <a:chOff x="5423623" y="3421061"/>
              <a:chExt cx="467471" cy="467484"/>
            </a:xfrm>
          </p:grpSpPr>
          <p:sp>
            <p:nvSpPr>
              <p:cNvPr id="13" name="Google Shape;45;p2"/>
              <p:cNvSpPr>
                <a:spLocks/>
              </p:cNvSpPr>
              <p:nvPr/>
            </p:nvSpPr>
            <p:spPr bwMode="auto">
              <a:xfrm>
                <a:off x="5423623" y="3421061"/>
                <a:ext cx="468135" cy="468984"/>
              </a:xfrm>
              <a:custGeom>
                <a:avLst/>
                <a:gdLst/>
                <a:ahLst/>
                <a:cxnLst>
                  <a:cxn ang="0">
                    <a:pos x="23248" y="0"/>
                  </a:cxn>
                  <a:cxn ang="0">
                    <a:pos x="23248" y="23248"/>
                  </a:cxn>
                  <a:cxn ang="0">
                    <a:pos x="0" y="23248"/>
                  </a:cxn>
                  <a:cxn ang="0">
                    <a:pos x="0" y="36147"/>
                  </a:cxn>
                  <a:cxn ang="0">
                    <a:pos x="36147" y="36147"/>
                  </a:cxn>
                  <a:cxn ang="0">
                    <a:pos x="36147" y="0"/>
                  </a:cxn>
                </a:cxnLst>
                <a:rect l="0" t="0" r="r" b="b"/>
                <a:pathLst>
                  <a:path w="36147" h="36148" extrusionOk="0">
                    <a:moveTo>
                      <a:pt x="23248" y="0"/>
                    </a:moveTo>
                    <a:lnTo>
                      <a:pt x="23248" y="23248"/>
                    </a:lnTo>
                    <a:lnTo>
                      <a:pt x="0" y="23248"/>
                    </a:lnTo>
                    <a:lnTo>
                      <a:pt x="0" y="36147"/>
                    </a:lnTo>
                    <a:lnTo>
                      <a:pt x="36147" y="36147"/>
                    </a:lnTo>
                    <a:lnTo>
                      <a:pt x="36147" y="0"/>
                    </a:lnTo>
                    <a:close/>
                  </a:path>
                </a:pathLst>
              </a:custGeom>
              <a:solidFill>
                <a:srgbClr val="37B63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" name="Google Shape;46;p2"/>
              <p:cNvSpPr>
                <a:spLocks/>
              </p:cNvSpPr>
              <p:nvPr/>
            </p:nvSpPr>
            <p:spPr bwMode="auto">
              <a:xfrm>
                <a:off x="5423623" y="3421061"/>
                <a:ext cx="268670" cy="269155"/>
              </a:xfrm>
              <a:custGeom>
                <a:avLst/>
                <a:gdLst/>
                <a:ahLst/>
                <a:cxnLst>
                  <a:cxn ang="0">
                    <a:pos x="10312" y="0"/>
                  </a:cxn>
                  <a:cxn ang="0">
                    <a:pos x="10312" y="10312"/>
                  </a:cxn>
                  <a:cxn ang="0">
                    <a:pos x="0" y="10312"/>
                  </a:cxn>
                  <a:cxn ang="0">
                    <a:pos x="0" y="20661"/>
                  </a:cxn>
                  <a:cxn ang="0">
                    <a:pos x="20661" y="20661"/>
                  </a:cxn>
                  <a:cxn ang="0">
                    <a:pos x="20661" y="0"/>
                  </a:cxn>
                </a:cxnLst>
                <a:rect l="0" t="0" r="r" b="b"/>
                <a:pathLst>
                  <a:path w="20661" h="20661" extrusionOk="0">
                    <a:moveTo>
                      <a:pt x="10312" y="0"/>
                    </a:moveTo>
                    <a:lnTo>
                      <a:pt x="10312" y="10312"/>
                    </a:lnTo>
                    <a:lnTo>
                      <a:pt x="0" y="10312"/>
                    </a:lnTo>
                    <a:lnTo>
                      <a:pt x="0" y="20661"/>
                    </a:lnTo>
                    <a:lnTo>
                      <a:pt x="20661" y="20661"/>
                    </a:lnTo>
                    <a:lnTo>
                      <a:pt x="20661" y="0"/>
                    </a:lnTo>
                    <a:close/>
                  </a:path>
                </a:pathLst>
              </a:custGeom>
              <a:solidFill>
                <a:srgbClr val="37B63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" name="Google Shape;47;p2"/>
              <p:cNvSpPr>
                <a:spLocks/>
              </p:cNvSpPr>
              <p:nvPr/>
            </p:nvSpPr>
            <p:spPr bwMode="auto">
              <a:xfrm>
                <a:off x="5423623" y="3421061"/>
                <a:ext cx="101768" cy="1019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725"/>
                  </a:cxn>
                  <a:cxn ang="0">
                    <a:pos x="7725" y="7725"/>
                  </a:cxn>
                  <a:cxn ang="0">
                    <a:pos x="7725" y="0"/>
                  </a:cxn>
                </a:cxnLst>
                <a:rect l="0" t="0" r="r" b="b"/>
                <a:pathLst>
                  <a:path w="7726" h="7726" extrusionOk="0">
                    <a:moveTo>
                      <a:pt x="0" y="0"/>
                    </a:moveTo>
                    <a:lnTo>
                      <a:pt x="0" y="7725"/>
                    </a:lnTo>
                    <a:lnTo>
                      <a:pt x="7725" y="7725"/>
                    </a:lnTo>
                    <a:lnTo>
                      <a:pt x="7725" y="0"/>
                    </a:lnTo>
                    <a:close/>
                  </a:path>
                </a:pathLst>
              </a:custGeom>
              <a:solidFill>
                <a:srgbClr val="37B63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26" name="Google Shape;26;p2"/>
          <p:cNvSpPr txBox="1">
            <a:spLocks noGrp="1"/>
          </p:cNvSpPr>
          <p:nvPr>
            <p:ph type="body" idx="1"/>
          </p:nvPr>
        </p:nvSpPr>
        <p:spPr>
          <a:xfrm>
            <a:off x="315407" y="2057400"/>
            <a:ext cx="11494200" cy="4038600"/>
          </a:xfrm>
          <a:prstGeom prst="rect">
            <a:avLst/>
          </a:prstGeom>
          <a:noFill/>
          <a:ln>
            <a:noFill/>
          </a:ln>
        </p:spPr>
        <p:txBody>
          <a:bodyPr spcFirstLastPara="1" rIns="1005825">
            <a:noAutofit/>
          </a:bodyPr>
          <a:lstStyle>
            <a:lvl1pPr marL="457200" marR="0" lvl="0" indent="-26670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600"/>
              <a:buChar char=" "/>
              <a:defRPr sz="2000" i="0" u="none" strike="noStrike" cap="none">
                <a:solidFill>
                  <a:schemeClr val="dk1"/>
                </a:solidFill>
              </a:defRPr>
            </a:lvl1pPr>
            <a:lvl2pPr marL="914400" marR="0" lvl="1" indent="-355600" algn="l" rtl="0">
              <a:spcBef>
                <a:spcPts val="600"/>
              </a:spcBef>
              <a:spcAft>
                <a:spcPts val="0"/>
              </a:spcAft>
              <a:buClr>
                <a:srgbClr val="1BB24B"/>
              </a:buClr>
              <a:buSzPts val="2000"/>
              <a:buChar char="▪"/>
              <a:defRPr sz="2000" i="0" u="none" strike="noStrike" cap="none">
                <a:solidFill>
                  <a:schemeClr val="dk1"/>
                </a:solidFill>
              </a:defRPr>
            </a:lvl2pPr>
            <a:lvl3pPr marL="1371600" marR="0" lvl="2" indent="-342900" algn="l" rtl="0">
              <a:spcBef>
                <a:spcPts val="600"/>
              </a:spcBef>
              <a:spcAft>
                <a:spcPts val="0"/>
              </a:spcAft>
              <a:buClr>
                <a:srgbClr val="1BB24B"/>
              </a:buClr>
              <a:buSzPts val="1800"/>
              <a:buChar char="▪"/>
              <a:defRPr sz="1800" i="0" u="none" strike="noStrike" cap="none">
                <a:solidFill>
                  <a:schemeClr val="dk1"/>
                </a:solidFill>
              </a:defRPr>
            </a:lvl3pPr>
            <a:lvl4pPr marL="1828800" marR="0" lvl="3" indent="-342900" algn="l" rtl="0">
              <a:spcBef>
                <a:spcPts val="600"/>
              </a:spcBef>
              <a:spcAft>
                <a:spcPts val="0"/>
              </a:spcAft>
              <a:buClr>
                <a:srgbClr val="1BB24B"/>
              </a:buClr>
              <a:buSzPts val="1800"/>
              <a:buChar char="▪"/>
              <a:defRPr sz="1800" i="0" u="none" strike="noStrike" cap="none">
                <a:solidFill>
                  <a:schemeClr val="dk1"/>
                </a:solidFill>
              </a:defRPr>
            </a:lvl4pPr>
            <a:lvl5pPr marL="2286000" marR="0" lvl="4" indent="-342900" algn="l" rtl="0">
              <a:spcBef>
                <a:spcPts val="600"/>
              </a:spcBef>
              <a:spcAft>
                <a:spcPts val="0"/>
              </a:spcAft>
              <a:buClr>
                <a:srgbClr val="1BB24B"/>
              </a:buClr>
              <a:buSzPts val="1800"/>
              <a:buChar char="▪"/>
              <a:defRPr sz="1800" i="0" u="none" strike="noStrike" cap="none">
                <a:solidFill>
                  <a:schemeClr val="dk1"/>
                </a:solidFill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i="0" u="none" strike="noStrike" cap="none">
                <a:solidFill>
                  <a:schemeClr val="dk2"/>
                </a:solidFill>
              </a:defRPr>
            </a:lvl6pPr>
            <a:lvl7pPr marL="3200400" marR="0" lvl="6" indent="-3429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i="0" u="none" strike="noStrike" cap="none">
                <a:solidFill>
                  <a:schemeClr val="dk2"/>
                </a:solidFill>
              </a:defRPr>
            </a:lvl7pPr>
            <a:lvl8pPr marL="3657600" marR="0" lvl="7" indent="-3429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i="0" u="none" strike="noStrike" cap="none">
                <a:solidFill>
                  <a:schemeClr val="dk2"/>
                </a:solidFill>
              </a:defRPr>
            </a:lvl8pPr>
            <a:lvl9pPr marL="4114800" marR="0" lvl="8" indent="-3429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title"/>
          </p:nvPr>
        </p:nvSpPr>
        <p:spPr>
          <a:xfrm>
            <a:off x="395325" y="859525"/>
            <a:ext cx="11414100" cy="5028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i="0" u="none" strike="noStrike" cap="none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2"/>
          <p:cNvSpPr txBox="1">
            <a:spLocks noGrp="1"/>
          </p:cNvSpPr>
          <p:nvPr>
            <p:ph type="subTitle" idx="2"/>
          </p:nvPr>
        </p:nvSpPr>
        <p:spPr>
          <a:xfrm>
            <a:off x="395450" y="326125"/>
            <a:ext cx="4791000" cy="331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>
              <a:spcBef>
                <a:spcPts val="900"/>
              </a:spcBef>
              <a:spcAft>
                <a:spcPts val="0"/>
              </a:spcAft>
              <a:buNone/>
              <a:defRPr sz="1600">
                <a:solidFill>
                  <a:srgbClr val="1BB24B"/>
                </a:solidFill>
              </a:defRPr>
            </a:lvl1pPr>
            <a:lvl2pPr lvl="1">
              <a:spcBef>
                <a:spcPts val="9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2pPr>
            <a:lvl3pPr lvl="2">
              <a:spcBef>
                <a:spcPts val="9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3pPr>
            <a:lvl4pPr lvl="3">
              <a:spcBef>
                <a:spcPts val="9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4pPr>
            <a:lvl5pPr lvl="4">
              <a:spcBef>
                <a:spcPts val="9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5pPr>
            <a:lvl6pPr lvl="5">
              <a:spcBef>
                <a:spcPts val="9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6pPr>
            <a:lvl7pPr lvl="6">
              <a:spcBef>
                <a:spcPts val="9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7pPr>
            <a:lvl8pPr lvl="7">
              <a:spcBef>
                <a:spcPts val="9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8pPr>
            <a:lvl9pPr lvl="8">
              <a:spcBef>
                <a:spcPts val="9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"/>
          <p:cNvSpPr txBox="1">
            <a:spLocks noGrp="1"/>
          </p:cNvSpPr>
          <p:nvPr>
            <p:ph type="subTitle" idx="3"/>
          </p:nvPr>
        </p:nvSpPr>
        <p:spPr>
          <a:xfrm>
            <a:off x="395450" y="1181100"/>
            <a:ext cx="11414100" cy="4611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900"/>
              </a:spcBef>
              <a:spcAft>
                <a:spcPts val="0"/>
              </a:spcAft>
              <a:buNone/>
              <a:defRPr sz="2800" b="1">
                <a:solidFill>
                  <a:schemeClr val="accent4"/>
                </a:solidFill>
              </a:defRPr>
            </a:lvl1pPr>
            <a:lvl2pPr lvl="1">
              <a:spcBef>
                <a:spcPts val="900"/>
              </a:spcBef>
              <a:spcAft>
                <a:spcPts val="0"/>
              </a:spcAft>
              <a:buNone/>
              <a:defRPr sz="2800" b="1"/>
            </a:lvl2pPr>
            <a:lvl3pPr lvl="2">
              <a:spcBef>
                <a:spcPts val="900"/>
              </a:spcBef>
              <a:spcAft>
                <a:spcPts val="0"/>
              </a:spcAft>
              <a:buNone/>
              <a:defRPr sz="2800" b="1"/>
            </a:lvl3pPr>
            <a:lvl4pPr lvl="3">
              <a:spcBef>
                <a:spcPts val="900"/>
              </a:spcBef>
              <a:spcAft>
                <a:spcPts val="0"/>
              </a:spcAft>
              <a:buNone/>
              <a:defRPr sz="2800" b="1"/>
            </a:lvl4pPr>
            <a:lvl5pPr lvl="4">
              <a:spcBef>
                <a:spcPts val="900"/>
              </a:spcBef>
              <a:spcAft>
                <a:spcPts val="0"/>
              </a:spcAft>
              <a:buNone/>
              <a:defRPr sz="2800" b="1"/>
            </a:lvl5pPr>
            <a:lvl6pPr lvl="5">
              <a:spcBef>
                <a:spcPts val="900"/>
              </a:spcBef>
              <a:spcAft>
                <a:spcPts val="0"/>
              </a:spcAft>
              <a:buNone/>
              <a:defRPr sz="2800" b="1"/>
            </a:lvl6pPr>
            <a:lvl7pPr lvl="6">
              <a:spcBef>
                <a:spcPts val="900"/>
              </a:spcBef>
              <a:spcAft>
                <a:spcPts val="0"/>
              </a:spcAft>
              <a:buNone/>
              <a:defRPr sz="2800" b="1"/>
            </a:lvl7pPr>
            <a:lvl8pPr lvl="7">
              <a:spcBef>
                <a:spcPts val="900"/>
              </a:spcBef>
              <a:spcAft>
                <a:spcPts val="0"/>
              </a:spcAft>
              <a:buNone/>
              <a:defRPr sz="2800" b="1"/>
            </a:lvl8pPr>
            <a:lvl9pPr lvl="8">
              <a:spcBef>
                <a:spcPts val="900"/>
              </a:spcBef>
              <a:spcAft>
                <a:spcPts val="0"/>
              </a:spcAft>
              <a:buNone/>
              <a:defRPr sz="2800" b="1"/>
            </a:lvl9pPr>
          </a:lstStyle>
          <a:p>
            <a:endParaRPr/>
          </a:p>
        </p:txBody>
      </p:sp>
      <p:sp>
        <p:nvSpPr>
          <p:cNvPr id="31" name="Google Shape;31;p2"/>
          <p:cNvSpPr txBox="1">
            <a:spLocks noGrp="1"/>
          </p:cNvSpPr>
          <p:nvPr>
            <p:ph type="subTitle" idx="4"/>
          </p:nvPr>
        </p:nvSpPr>
        <p:spPr>
          <a:xfrm>
            <a:off x="2322550" y="6477000"/>
            <a:ext cx="7543800" cy="331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>
              <a:spcBef>
                <a:spcPts val="900"/>
              </a:spcBef>
              <a:spcAft>
                <a:spcPts val="0"/>
              </a:spcAft>
              <a:buNone/>
              <a:defRPr sz="1200"/>
            </a:lvl1pPr>
            <a:lvl2pPr lvl="1" algn="ctr">
              <a:spcBef>
                <a:spcPts val="900"/>
              </a:spcBef>
              <a:spcAft>
                <a:spcPts val="0"/>
              </a:spcAft>
              <a:buNone/>
              <a:defRPr sz="1200"/>
            </a:lvl2pPr>
            <a:lvl3pPr lvl="2" algn="ctr">
              <a:spcBef>
                <a:spcPts val="900"/>
              </a:spcBef>
              <a:spcAft>
                <a:spcPts val="0"/>
              </a:spcAft>
              <a:buNone/>
              <a:defRPr sz="1200"/>
            </a:lvl3pPr>
            <a:lvl4pPr lvl="3" algn="ctr">
              <a:spcBef>
                <a:spcPts val="900"/>
              </a:spcBef>
              <a:spcAft>
                <a:spcPts val="0"/>
              </a:spcAft>
              <a:buNone/>
              <a:defRPr sz="1200"/>
            </a:lvl4pPr>
            <a:lvl5pPr lvl="4" algn="ctr">
              <a:spcBef>
                <a:spcPts val="900"/>
              </a:spcBef>
              <a:spcAft>
                <a:spcPts val="0"/>
              </a:spcAft>
              <a:buNone/>
              <a:defRPr sz="1200"/>
            </a:lvl5pPr>
            <a:lvl6pPr lvl="5" algn="ctr">
              <a:spcBef>
                <a:spcPts val="900"/>
              </a:spcBef>
              <a:spcAft>
                <a:spcPts val="0"/>
              </a:spcAft>
              <a:buNone/>
              <a:defRPr sz="1200"/>
            </a:lvl6pPr>
            <a:lvl7pPr lvl="6" algn="ctr">
              <a:spcBef>
                <a:spcPts val="900"/>
              </a:spcBef>
              <a:spcAft>
                <a:spcPts val="0"/>
              </a:spcAft>
              <a:buNone/>
              <a:defRPr sz="1200"/>
            </a:lvl7pPr>
            <a:lvl8pPr lvl="7" algn="ctr">
              <a:spcBef>
                <a:spcPts val="900"/>
              </a:spcBef>
              <a:spcAft>
                <a:spcPts val="0"/>
              </a:spcAft>
              <a:buNone/>
              <a:defRPr sz="1200"/>
            </a:lvl8pPr>
            <a:lvl9pPr lvl="8" algn="ctr">
              <a:spcBef>
                <a:spcPts val="90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32" name="Google Shape;32;p2"/>
          <p:cNvSpPr txBox="1">
            <a:spLocks noGrp="1"/>
          </p:cNvSpPr>
          <p:nvPr>
            <p:ph type="subTitle" idx="5"/>
          </p:nvPr>
        </p:nvSpPr>
        <p:spPr>
          <a:xfrm>
            <a:off x="10239375" y="6477000"/>
            <a:ext cx="1089600" cy="331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r" rtl="0">
              <a:spcBef>
                <a:spcPts val="900"/>
              </a:spcBef>
              <a:spcAft>
                <a:spcPts val="0"/>
              </a:spcAft>
              <a:buNone/>
              <a:defRPr sz="1200"/>
            </a:lvl1pPr>
            <a:lvl2pPr lvl="1" algn="r" rtl="0">
              <a:spcBef>
                <a:spcPts val="900"/>
              </a:spcBef>
              <a:spcAft>
                <a:spcPts val="0"/>
              </a:spcAft>
              <a:buNone/>
              <a:defRPr sz="1200"/>
            </a:lvl2pPr>
            <a:lvl3pPr lvl="2" algn="r" rtl="0">
              <a:spcBef>
                <a:spcPts val="900"/>
              </a:spcBef>
              <a:spcAft>
                <a:spcPts val="0"/>
              </a:spcAft>
              <a:buNone/>
              <a:defRPr sz="1200"/>
            </a:lvl3pPr>
            <a:lvl4pPr lvl="3" algn="r" rtl="0">
              <a:spcBef>
                <a:spcPts val="900"/>
              </a:spcBef>
              <a:spcAft>
                <a:spcPts val="0"/>
              </a:spcAft>
              <a:buNone/>
              <a:defRPr sz="1200"/>
            </a:lvl4pPr>
            <a:lvl5pPr lvl="4" algn="r" rtl="0">
              <a:spcBef>
                <a:spcPts val="900"/>
              </a:spcBef>
              <a:spcAft>
                <a:spcPts val="0"/>
              </a:spcAft>
              <a:buNone/>
              <a:defRPr sz="1200"/>
            </a:lvl5pPr>
            <a:lvl6pPr lvl="5" algn="r" rtl="0">
              <a:spcBef>
                <a:spcPts val="900"/>
              </a:spcBef>
              <a:spcAft>
                <a:spcPts val="0"/>
              </a:spcAft>
              <a:buNone/>
              <a:defRPr sz="1200"/>
            </a:lvl6pPr>
            <a:lvl7pPr lvl="6" algn="r" rtl="0">
              <a:spcBef>
                <a:spcPts val="900"/>
              </a:spcBef>
              <a:spcAft>
                <a:spcPts val="0"/>
              </a:spcAft>
              <a:buNone/>
              <a:defRPr sz="1200"/>
            </a:lvl7pPr>
            <a:lvl8pPr lvl="7" algn="r" rtl="0">
              <a:spcBef>
                <a:spcPts val="900"/>
              </a:spcBef>
              <a:spcAft>
                <a:spcPts val="0"/>
              </a:spcAft>
              <a:buNone/>
              <a:defRPr sz="1200"/>
            </a:lvl8pPr>
            <a:lvl9pPr lvl="8" algn="r" rtl="0">
              <a:spcBef>
                <a:spcPts val="90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24" name="Google Shape;33;p2"/>
          <p:cNvSpPr txBox="1">
            <a:spLocks noGrp="1"/>
          </p:cNvSpPr>
          <p:nvPr>
            <p:ph type="sldNum" idx="10"/>
          </p:nvPr>
        </p:nvSpPr>
        <p:spPr>
          <a:xfrm>
            <a:off x="11277600" y="6477000"/>
            <a:ext cx="531813" cy="331788"/>
          </a:xfrm>
        </p:spPr>
        <p:txBody>
          <a:bodyPr/>
          <a:lstStyle>
            <a:lvl1pPr>
              <a:defRPr>
                <a:solidFill>
                  <a:srgbClr val="101010"/>
                </a:solidFill>
              </a:defRPr>
            </a:lvl1pPr>
          </a:lstStyle>
          <a:p>
            <a:pPr>
              <a:defRPr/>
            </a:pPr>
            <a:fld id="{7BF27D01-B5EA-437D-A540-25502C2E59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bg2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1;p3"/>
          <p:cNvSpPr txBox="1"/>
          <p:nvPr/>
        </p:nvSpPr>
        <p:spPr>
          <a:xfrm flipH="1">
            <a:off x="12457113" y="0"/>
            <a:ext cx="1627187" cy="276225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" sz="1800" kern="0">
                <a:solidFill>
                  <a:schemeClr val="accent4"/>
                </a:solidFill>
                <a:latin typeface="Avenir"/>
                <a:ea typeface="Avenir"/>
                <a:cs typeface="Avenir"/>
                <a:sym typeface="Avenir"/>
              </a:rPr>
              <a:t>Title Slide</a:t>
            </a:r>
            <a:endParaRPr kern="0">
              <a:solidFill>
                <a:schemeClr val="accent4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7" name="Google Shape;54;p3"/>
          <p:cNvGrpSpPr>
            <a:grpSpLocks/>
          </p:cNvGrpSpPr>
          <p:nvPr/>
        </p:nvGrpSpPr>
        <p:grpSpPr bwMode="auto">
          <a:xfrm>
            <a:off x="393700" y="1095375"/>
            <a:ext cx="1843088" cy="484188"/>
            <a:chOff x="8654023" y="3429011"/>
            <a:chExt cx="2015026" cy="530155"/>
          </a:xfrm>
        </p:grpSpPr>
        <p:grpSp>
          <p:nvGrpSpPr>
            <p:cNvPr id="8" name="Google Shape;55;p3"/>
            <p:cNvGrpSpPr>
              <a:grpSpLocks/>
            </p:cNvGrpSpPr>
            <p:nvPr/>
          </p:nvGrpSpPr>
          <p:grpSpPr bwMode="auto">
            <a:xfrm>
              <a:off x="9220919" y="3641066"/>
              <a:ext cx="1448130" cy="318101"/>
              <a:chOff x="5990519" y="3633116"/>
              <a:chExt cx="1448130" cy="318101"/>
            </a:xfrm>
          </p:grpSpPr>
          <p:sp>
            <p:nvSpPr>
              <p:cNvPr id="13" name="Google Shape;56;p3"/>
              <p:cNvSpPr>
                <a:spLocks/>
              </p:cNvSpPr>
              <p:nvPr/>
            </p:nvSpPr>
            <p:spPr bwMode="auto">
              <a:xfrm>
                <a:off x="5991163" y="3636599"/>
                <a:ext cx="229099" cy="252041"/>
              </a:xfrm>
              <a:custGeom>
                <a:avLst/>
                <a:gdLst/>
                <a:ahLst/>
                <a:cxnLst>
                  <a:cxn ang="0">
                    <a:pos x="8709" y="3899"/>
                  </a:cxn>
                  <a:cxn ang="0">
                    <a:pos x="10713" y="10823"/>
                  </a:cxn>
                  <a:cxn ang="0">
                    <a:pos x="6632" y="10823"/>
                  </a:cxn>
                  <a:cxn ang="0">
                    <a:pos x="8636" y="3899"/>
                  </a:cxn>
                  <a:cxn ang="0">
                    <a:pos x="3280" y="1"/>
                  </a:cxn>
                  <a:cxn ang="0">
                    <a:pos x="3280" y="3025"/>
                  </a:cxn>
                  <a:cxn ang="0">
                    <a:pos x="5357" y="3025"/>
                  </a:cxn>
                  <a:cxn ang="0">
                    <a:pos x="1239" y="16398"/>
                  </a:cxn>
                  <a:cxn ang="0">
                    <a:pos x="0" y="16398"/>
                  </a:cxn>
                  <a:cxn ang="0">
                    <a:pos x="0" y="19422"/>
                  </a:cxn>
                  <a:cxn ang="0">
                    <a:pos x="6669" y="19422"/>
                  </a:cxn>
                  <a:cxn ang="0">
                    <a:pos x="6669" y="16398"/>
                  </a:cxn>
                  <a:cxn ang="0">
                    <a:pos x="5065" y="16398"/>
                  </a:cxn>
                  <a:cxn ang="0">
                    <a:pos x="5721" y="14102"/>
                  </a:cxn>
                  <a:cxn ang="0">
                    <a:pos x="11661" y="14102"/>
                  </a:cxn>
                  <a:cxn ang="0">
                    <a:pos x="12317" y="16398"/>
                  </a:cxn>
                  <a:cxn ang="0">
                    <a:pos x="10823" y="16398"/>
                  </a:cxn>
                  <a:cxn ang="0">
                    <a:pos x="10823" y="19422"/>
                  </a:cxn>
                  <a:cxn ang="0">
                    <a:pos x="17673" y="19422"/>
                  </a:cxn>
                  <a:cxn ang="0">
                    <a:pos x="17673" y="16398"/>
                  </a:cxn>
                  <a:cxn ang="0">
                    <a:pos x="16507" y="16398"/>
                  </a:cxn>
                  <a:cxn ang="0">
                    <a:pos x="11296" y="1"/>
                  </a:cxn>
                </a:cxnLst>
                <a:rect l="0" t="0" r="r" b="b"/>
                <a:pathLst>
                  <a:path w="17674" h="19423" extrusionOk="0">
                    <a:moveTo>
                      <a:pt x="8709" y="3899"/>
                    </a:moveTo>
                    <a:lnTo>
                      <a:pt x="10713" y="10823"/>
                    </a:lnTo>
                    <a:lnTo>
                      <a:pt x="6632" y="10823"/>
                    </a:lnTo>
                    <a:lnTo>
                      <a:pt x="8636" y="3899"/>
                    </a:lnTo>
                    <a:close/>
                    <a:moveTo>
                      <a:pt x="3280" y="1"/>
                    </a:moveTo>
                    <a:lnTo>
                      <a:pt x="3280" y="3025"/>
                    </a:lnTo>
                    <a:lnTo>
                      <a:pt x="5357" y="3025"/>
                    </a:lnTo>
                    <a:lnTo>
                      <a:pt x="1239" y="16398"/>
                    </a:lnTo>
                    <a:lnTo>
                      <a:pt x="0" y="16398"/>
                    </a:lnTo>
                    <a:lnTo>
                      <a:pt x="0" y="19422"/>
                    </a:lnTo>
                    <a:lnTo>
                      <a:pt x="6669" y="19422"/>
                    </a:lnTo>
                    <a:lnTo>
                      <a:pt x="6669" y="16398"/>
                    </a:lnTo>
                    <a:lnTo>
                      <a:pt x="5065" y="16398"/>
                    </a:lnTo>
                    <a:lnTo>
                      <a:pt x="5721" y="14102"/>
                    </a:lnTo>
                    <a:lnTo>
                      <a:pt x="11661" y="14102"/>
                    </a:lnTo>
                    <a:lnTo>
                      <a:pt x="12317" y="16398"/>
                    </a:lnTo>
                    <a:lnTo>
                      <a:pt x="10823" y="16398"/>
                    </a:lnTo>
                    <a:lnTo>
                      <a:pt x="10823" y="19422"/>
                    </a:lnTo>
                    <a:lnTo>
                      <a:pt x="17673" y="19422"/>
                    </a:lnTo>
                    <a:lnTo>
                      <a:pt x="17673" y="16398"/>
                    </a:lnTo>
                    <a:lnTo>
                      <a:pt x="16507" y="16398"/>
                    </a:lnTo>
                    <a:lnTo>
                      <a:pt x="11296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" name="Google Shape;57;p3"/>
              <p:cNvSpPr>
                <a:spLocks/>
              </p:cNvSpPr>
              <p:nvPr/>
            </p:nvSpPr>
            <p:spPr bwMode="auto">
              <a:xfrm>
                <a:off x="6228939" y="3720033"/>
                <a:ext cx="192652" cy="231183"/>
              </a:xfrm>
              <a:custGeom>
                <a:avLst/>
                <a:gdLst/>
                <a:ahLst/>
                <a:cxnLst>
                  <a:cxn ang="0">
                    <a:pos x="6924" y="3097"/>
                  </a:cxn>
                  <a:cxn ang="0">
                    <a:pos x="10130" y="6596"/>
                  </a:cxn>
                  <a:cxn ang="0">
                    <a:pos x="6924" y="10057"/>
                  </a:cxn>
                  <a:cxn ang="0">
                    <a:pos x="3717" y="6596"/>
                  </a:cxn>
                  <a:cxn ang="0">
                    <a:pos x="6924" y="3097"/>
                  </a:cxn>
                  <a:cxn ang="0">
                    <a:pos x="6086" y="0"/>
                  </a:cxn>
                  <a:cxn ang="0">
                    <a:pos x="0" y="6596"/>
                  </a:cxn>
                  <a:cxn ang="0">
                    <a:pos x="6122" y="13191"/>
                  </a:cxn>
                  <a:cxn ang="0">
                    <a:pos x="10057" y="11260"/>
                  </a:cxn>
                  <a:cxn ang="0">
                    <a:pos x="10057" y="13701"/>
                  </a:cxn>
                  <a:cxn ang="0">
                    <a:pos x="8673" y="14831"/>
                  </a:cxn>
                  <a:cxn ang="0">
                    <a:pos x="4045" y="14831"/>
                  </a:cxn>
                  <a:cxn ang="0">
                    <a:pos x="4045" y="17891"/>
                  </a:cxn>
                  <a:cxn ang="0">
                    <a:pos x="9584" y="17891"/>
                  </a:cxn>
                  <a:cxn ang="0">
                    <a:pos x="13665" y="13993"/>
                  </a:cxn>
                  <a:cxn ang="0">
                    <a:pos x="13665" y="3207"/>
                  </a:cxn>
                  <a:cxn ang="0">
                    <a:pos x="14940" y="3207"/>
                  </a:cxn>
                  <a:cxn ang="0">
                    <a:pos x="14940" y="328"/>
                  </a:cxn>
                  <a:cxn ang="0">
                    <a:pos x="10057" y="328"/>
                  </a:cxn>
                  <a:cxn ang="0">
                    <a:pos x="10057" y="911"/>
                  </a:cxn>
                  <a:cxn ang="0">
                    <a:pos x="10094" y="1968"/>
                  </a:cxn>
                  <a:cxn ang="0">
                    <a:pos x="6086" y="0"/>
                  </a:cxn>
                </a:cxnLst>
                <a:rect l="0" t="0" r="r" b="b"/>
                <a:pathLst>
                  <a:path w="14941" h="17892" extrusionOk="0">
                    <a:moveTo>
                      <a:pt x="6924" y="3097"/>
                    </a:moveTo>
                    <a:cubicBezTo>
                      <a:pt x="8819" y="3097"/>
                      <a:pt x="10130" y="4519"/>
                      <a:pt x="10130" y="6596"/>
                    </a:cubicBezTo>
                    <a:cubicBezTo>
                      <a:pt x="10130" y="8673"/>
                      <a:pt x="8819" y="10057"/>
                      <a:pt x="6924" y="10057"/>
                    </a:cubicBezTo>
                    <a:cubicBezTo>
                      <a:pt x="5029" y="10057"/>
                      <a:pt x="3717" y="8673"/>
                      <a:pt x="3717" y="6596"/>
                    </a:cubicBezTo>
                    <a:cubicBezTo>
                      <a:pt x="3717" y="4519"/>
                      <a:pt x="5029" y="3097"/>
                      <a:pt x="6924" y="3097"/>
                    </a:cubicBezTo>
                    <a:close/>
                    <a:moveTo>
                      <a:pt x="6086" y="0"/>
                    </a:moveTo>
                    <a:cubicBezTo>
                      <a:pt x="2660" y="0"/>
                      <a:pt x="0" y="2624"/>
                      <a:pt x="0" y="6596"/>
                    </a:cubicBezTo>
                    <a:cubicBezTo>
                      <a:pt x="0" y="10567"/>
                      <a:pt x="2660" y="13191"/>
                      <a:pt x="6122" y="13191"/>
                    </a:cubicBezTo>
                    <a:cubicBezTo>
                      <a:pt x="7908" y="13191"/>
                      <a:pt x="9438" y="12280"/>
                      <a:pt x="10057" y="11260"/>
                    </a:cubicBezTo>
                    <a:lnTo>
                      <a:pt x="10057" y="13701"/>
                    </a:lnTo>
                    <a:cubicBezTo>
                      <a:pt x="10057" y="14685"/>
                      <a:pt x="9329" y="14831"/>
                      <a:pt x="8673" y="14831"/>
                    </a:cubicBezTo>
                    <a:lnTo>
                      <a:pt x="4045" y="14831"/>
                    </a:lnTo>
                    <a:lnTo>
                      <a:pt x="4045" y="17891"/>
                    </a:lnTo>
                    <a:lnTo>
                      <a:pt x="9584" y="17891"/>
                    </a:lnTo>
                    <a:cubicBezTo>
                      <a:pt x="12645" y="17891"/>
                      <a:pt x="13665" y="15960"/>
                      <a:pt x="13665" y="13993"/>
                    </a:cubicBezTo>
                    <a:lnTo>
                      <a:pt x="13665" y="3207"/>
                    </a:lnTo>
                    <a:lnTo>
                      <a:pt x="14940" y="3207"/>
                    </a:lnTo>
                    <a:lnTo>
                      <a:pt x="14940" y="328"/>
                    </a:lnTo>
                    <a:lnTo>
                      <a:pt x="10057" y="328"/>
                    </a:lnTo>
                    <a:lnTo>
                      <a:pt x="10057" y="911"/>
                    </a:lnTo>
                    <a:cubicBezTo>
                      <a:pt x="10057" y="1604"/>
                      <a:pt x="10094" y="1822"/>
                      <a:pt x="10094" y="1968"/>
                    </a:cubicBezTo>
                    <a:cubicBezTo>
                      <a:pt x="9474" y="911"/>
                      <a:pt x="7980" y="0"/>
                      <a:pt x="60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" name="Google Shape;58;p3"/>
              <p:cNvSpPr>
                <a:spLocks/>
              </p:cNvSpPr>
              <p:nvPr/>
            </p:nvSpPr>
            <p:spPr bwMode="auto">
              <a:xfrm>
                <a:off x="6445889" y="3633123"/>
                <a:ext cx="175295" cy="258994"/>
              </a:xfrm>
              <a:custGeom>
                <a:avLst/>
                <a:gdLst/>
                <a:ahLst/>
                <a:cxnLst>
                  <a:cxn ang="0">
                    <a:pos x="5685" y="1"/>
                  </a:cxn>
                  <a:cxn ang="0">
                    <a:pos x="1" y="5539"/>
                  </a:cxn>
                  <a:cxn ang="0">
                    <a:pos x="4155" y="11078"/>
                  </a:cxn>
                  <a:cxn ang="0">
                    <a:pos x="7106" y="12317"/>
                  </a:cxn>
                  <a:cxn ang="0">
                    <a:pos x="9293" y="14649"/>
                  </a:cxn>
                  <a:cxn ang="0">
                    <a:pos x="6779" y="16835"/>
                  </a:cxn>
                  <a:cxn ang="0">
                    <a:pos x="3280" y="13191"/>
                  </a:cxn>
                  <a:cxn ang="0">
                    <a:pos x="1" y="13191"/>
                  </a:cxn>
                  <a:cxn ang="0">
                    <a:pos x="1" y="19750"/>
                  </a:cxn>
                  <a:cxn ang="0">
                    <a:pos x="3280" y="19750"/>
                  </a:cxn>
                  <a:cxn ang="0">
                    <a:pos x="3280" y="18475"/>
                  </a:cxn>
                  <a:cxn ang="0">
                    <a:pos x="7471" y="20078"/>
                  </a:cxn>
                  <a:cxn ang="0">
                    <a:pos x="13483" y="14357"/>
                  </a:cxn>
                  <a:cxn ang="0">
                    <a:pos x="9147" y="8892"/>
                  </a:cxn>
                  <a:cxn ang="0">
                    <a:pos x="6196" y="7653"/>
                  </a:cxn>
                  <a:cxn ang="0">
                    <a:pos x="4046" y="5248"/>
                  </a:cxn>
                  <a:cxn ang="0">
                    <a:pos x="6414" y="3134"/>
                  </a:cxn>
                  <a:cxn ang="0">
                    <a:pos x="9511" y="6377"/>
                  </a:cxn>
                  <a:cxn ang="0">
                    <a:pos x="12754" y="6377"/>
                  </a:cxn>
                  <a:cxn ang="0">
                    <a:pos x="12754" y="329"/>
                  </a:cxn>
                  <a:cxn ang="0">
                    <a:pos x="9475" y="329"/>
                  </a:cxn>
                  <a:cxn ang="0">
                    <a:pos x="9475" y="1458"/>
                  </a:cxn>
                  <a:cxn ang="0">
                    <a:pos x="5685" y="1"/>
                  </a:cxn>
                </a:cxnLst>
                <a:rect l="0" t="0" r="r" b="b"/>
                <a:pathLst>
                  <a:path w="13484" h="20079" extrusionOk="0">
                    <a:moveTo>
                      <a:pt x="5685" y="1"/>
                    </a:moveTo>
                    <a:cubicBezTo>
                      <a:pt x="2297" y="1"/>
                      <a:pt x="1" y="2478"/>
                      <a:pt x="1" y="5539"/>
                    </a:cubicBezTo>
                    <a:cubicBezTo>
                      <a:pt x="1" y="8272"/>
                      <a:pt x="1495" y="9948"/>
                      <a:pt x="4155" y="11078"/>
                    </a:cubicBezTo>
                    <a:lnTo>
                      <a:pt x="7106" y="12317"/>
                    </a:lnTo>
                    <a:cubicBezTo>
                      <a:pt x="8528" y="12900"/>
                      <a:pt x="9293" y="13592"/>
                      <a:pt x="9293" y="14649"/>
                    </a:cubicBezTo>
                    <a:cubicBezTo>
                      <a:pt x="9293" y="15851"/>
                      <a:pt x="8273" y="16835"/>
                      <a:pt x="6779" y="16835"/>
                    </a:cubicBezTo>
                    <a:cubicBezTo>
                      <a:pt x="4483" y="16835"/>
                      <a:pt x="3280" y="14831"/>
                      <a:pt x="3280" y="13191"/>
                    </a:cubicBezTo>
                    <a:lnTo>
                      <a:pt x="1" y="13191"/>
                    </a:lnTo>
                    <a:lnTo>
                      <a:pt x="1" y="19750"/>
                    </a:lnTo>
                    <a:lnTo>
                      <a:pt x="3280" y="19750"/>
                    </a:lnTo>
                    <a:lnTo>
                      <a:pt x="3280" y="18475"/>
                    </a:lnTo>
                    <a:cubicBezTo>
                      <a:pt x="4410" y="19532"/>
                      <a:pt x="5977" y="20078"/>
                      <a:pt x="7471" y="20078"/>
                    </a:cubicBezTo>
                    <a:cubicBezTo>
                      <a:pt x="11370" y="20078"/>
                      <a:pt x="13483" y="17272"/>
                      <a:pt x="13483" y="14357"/>
                    </a:cubicBezTo>
                    <a:cubicBezTo>
                      <a:pt x="13483" y="11588"/>
                      <a:pt x="11698" y="9912"/>
                      <a:pt x="9147" y="8892"/>
                    </a:cubicBezTo>
                    <a:lnTo>
                      <a:pt x="6196" y="7653"/>
                    </a:lnTo>
                    <a:cubicBezTo>
                      <a:pt x="4519" y="6960"/>
                      <a:pt x="4046" y="6159"/>
                      <a:pt x="4046" y="5248"/>
                    </a:cubicBezTo>
                    <a:cubicBezTo>
                      <a:pt x="4046" y="4082"/>
                      <a:pt x="5066" y="3134"/>
                      <a:pt x="6414" y="3134"/>
                    </a:cubicBezTo>
                    <a:cubicBezTo>
                      <a:pt x="8054" y="3134"/>
                      <a:pt x="9293" y="4373"/>
                      <a:pt x="9511" y="6377"/>
                    </a:cubicBezTo>
                    <a:lnTo>
                      <a:pt x="12754" y="6377"/>
                    </a:lnTo>
                    <a:lnTo>
                      <a:pt x="12754" y="329"/>
                    </a:lnTo>
                    <a:lnTo>
                      <a:pt x="9475" y="329"/>
                    </a:lnTo>
                    <a:lnTo>
                      <a:pt x="9475" y="1458"/>
                    </a:lnTo>
                    <a:cubicBezTo>
                      <a:pt x="8345" y="329"/>
                      <a:pt x="6851" y="1"/>
                      <a:pt x="56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" name="Google Shape;59;p3"/>
              <p:cNvSpPr>
                <a:spLocks/>
              </p:cNvSpPr>
              <p:nvPr/>
            </p:nvSpPr>
            <p:spPr bwMode="auto">
              <a:xfrm>
                <a:off x="6631597" y="3662673"/>
                <a:ext cx="109343" cy="227705"/>
              </a:xfrm>
              <a:custGeom>
                <a:avLst/>
                <a:gdLst/>
                <a:ahLst/>
                <a:cxnLst>
                  <a:cxn ang="0">
                    <a:pos x="2004" y="0"/>
                  </a:cxn>
                  <a:cxn ang="0">
                    <a:pos x="2004" y="4810"/>
                  </a:cxn>
                  <a:cxn ang="0">
                    <a:pos x="0" y="4810"/>
                  </a:cxn>
                  <a:cxn ang="0">
                    <a:pos x="0" y="7689"/>
                  </a:cxn>
                  <a:cxn ang="0">
                    <a:pos x="2004" y="7689"/>
                  </a:cxn>
                  <a:cxn ang="0">
                    <a:pos x="2004" y="14831"/>
                  </a:cxn>
                  <a:cxn ang="0">
                    <a:pos x="5648" y="17673"/>
                  </a:cxn>
                  <a:cxn ang="0">
                    <a:pos x="7980" y="17454"/>
                  </a:cxn>
                  <a:cxn ang="0">
                    <a:pos x="7980" y="14649"/>
                  </a:cxn>
                  <a:cxn ang="0">
                    <a:pos x="6596" y="14721"/>
                  </a:cxn>
                  <a:cxn ang="0">
                    <a:pos x="5612" y="13665"/>
                  </a:cxn>
                  <a:cxn ang="0">
                    <a:pos x="5612" y="7689"/>
                  </a:cxn>
                  <a:cxn ang="0">
                    <a:pos x="8345" y="7689"/>
                  </a:cxn>
                  <a:cxn ang="0">
                    <a:pos x="8345" y="4810"/>
                  </a:cxn>
                  <a:cxn ang="0">
                    <a:pos x="5612" y="4810"/>
                  </a:cxn>
                  <a:cxn ang="0">
                    <a:pos x="5612" y="0"/>
                  </a:cxn>
                </a:cxnLst>
                <a:rect l="0" t="0" r="r" b="b"/>
                <a:pathLst>
                  <a:path w="8345" h="17673" extrusionOk="0">
                    <a:moveTo>
                      <a:pt x="2004" y="0"/>
                    </a:moveTo>
                    <a:lnTo>
                      <a:pt x="2004" y="4810"/>
                    </a:lnTo>
                    <a:lnTo>
                      <a:pt x="0" y="4810"/>
                    </a:lnTo>
                    <a:lnTo>
                      <a:pt x="0" y="7689"/>
                    </a:lnTo>
                    <a:lnTo>
                      <a:pt x="2004" y="7689"/>
                    </a:lnTo>
                    <a:lnTo>
                      <a:pt x="2004" y="14831"/>
                    </a:lnTo>
                    <a:cubicBezTo>
                      <a:pt x="2004" y="17381"/>
                      <a:pt x="3863" y="17673"/>
                      <a:pt x="5648" y="17673"/>
                    </a:cubicBezTo>
                    <a:cubicBezTo>
                      <a:pt x="6304" y="17673"/>
                      <a:pt x="7324" y="17564"/>
                      <a:pt x="7980" y="17454"/>
                    </a:cubicBezTo>
                    <a:lnTo>
                      <a:pt x="7980" y="14649"/>
                    </a:lnTo>
                    <a:cubicBezTo>
                      <a:pt x="7616" y="14649"/>
                      <a:pt x="7179" y="14721"/>
                      <a:pt x="6596" y="14721"/>
                    </a:cubicBezTo>
                    <a:cubicBezTo>
                      <a:pt x="5867" y="14721"/>
                      <a:pt x="5612" y="14466"/>
                      <a:pt x="5612" y="13665"/>
                    </a:cubicBezTo>
                    <a:lnTo>
                      <a:pt x="5612" y="7689"/>
                    </a:lnTo>
                    <a:lnTo>
                      <a:pt x="8345" y="7689"/>
                    </a:lnTo>
                    <a:lnTo>
                      <a:pt x="8345" y="4810"/>
                    </a:lnTo>
                    <a:lnTo>
                      <a:pt x="5612" y="4810"/>
                    </a:lnTo>
                    <a:lnTo>
                      <a:pt x="56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" name="Google Shape;60;p3"/>
              <p:cNvSpPr>
                <a:spLocks/>
              </p:cNvSpPr>
              <p:nvPr/>
            </p:nvSpPr>
            <p:spPr bwMode="auto">
              <a:xfrm>
                <a:off x="6758296" y="3723510"/>
                <a:ext cx="185708" cy="16860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2879"/>
                  </a:cxn>
                  <a:cxn ang="0">
                    <a:pos x="1276" y="2879"/>
                  </a:cxn>
                  <a:cxn ang="0">
                    <a:pos x="1276" y="8345"/>
                  </a:cxn>
                  <a:cxn ang="0">
                    <a:pos x="5794" y="13045"/>
                  </a:cxn>
                  <a:cxn ang="0">
                    <a:pos x="9584" y="11114"/>
                  </a:cxn>
                  <a:cxn ang="0">
                    <a:pos x="9584" y="11114"/>
                  </a:cxn>
                  <a:cxn ang="0">
                    <a:pos x="9548" y="12207"/>
                  </a:cxn>
                  <a:cxn ang="0">
                    <a:pos x="9548" y="12717"/>
                  </a:cxn>
                  <a:cxn ang="0">
                    <a:pos x="14321" y="12717"/>
                  </a:cxn>
                  <a:cxn ang="0">
                    <a:pos x="14321" y="9839"/>
                  </a:cxn>
                  <a:cxn ang="0">
                    <a:pos x="13046" y="9839"/>
                  </a:cxn>
                  <a:cxn ang="0">
                    <a:pos x="13046" y="0"/>
                  </a:cxn>
                  <a:cxn ang="0">
                    <a:pos x="7361" y="0"/>
                  </a:cxn>
                  <a:cxn ang="0">
                    <a:pos x="7361" y="2879"/>
                  </a:cxn>
                  <a:cxn ang="0">
                    <a:pos x="9475" y="2879"/>
                  </a:cxn>
                  <a:cxn ang="0">
                    <a:pos x="9475" y="8235"/>
                  </a:cxn>
                  <a:cxn ang="0">
                    <a:pos x="6851" y="9693"/>
                  </a:cxn>
                  <a:cxn ang="0">
                    <a:pos x="4883" y="7397"/>
                  </a:cxn>
                  <a:cxn ang="0">
                    <a:pos x="4883" y="0"/>
                  </a:cxn>
                </a:cxnLst>
                <a:rect l="0" t="0" r="r" b="b"/>
                <a:pathLst>
                  <a:path w="14321" h="13046" extrusionOk="0">
                    <a:moveTo>
                      <a:pt x="1" y="0"/>
                    </a:moveTo>
                    <a:lnTo>
                      <a:pt x="1" y="2879"/>
                    </a:lnTo>
                    <a:lnTo>
                      <a:pt x="1276" y="2879"/>
                    </a:lnTo>
                    <a:lnTo>
                      <a:pt x="1276" y="8345"/>
                    </a:lnTo>
                    <a:cubicBezTo>
                      <a:pt x="1276" y="11296"/>
                      <a:pt x="3061" y="13045"/>
                      <a:pt x="5794" y="13045"/>
                    </a:cubicBezTo>
                    <a:cubicBezTo>
                      <a:pt x="7070" y="13045"/>
                      <a:pt x="8418" y="12499"/>
                      <a:pt x="9584" y="11114"/>
                    </a:cubicBezTo>
                    <a:cubicBezTo>
                      <a:pt x="9584" y="11551"/>
                      <a:pt x="9548" y="11916"/>
                      <a:pt x="9548" y="12207"/>
                    </a:cubicBezTo>
                    <a:lnTo>
                      <a:pt x="9548" y="12717"/>
                    </a:lnTo>
                    <a:lnTo>
                      <a:pt x="14321" y="12717"/>
                    </a:lnTo>
                    <a:lnTo>
                      <a:pt x="14321" y="9839"/>
                    </a:lnTo>
                    <a:lnTo>
                      <a:pt x="13046" y="9839"/>
                    </a:lnTo>
                    <a:lnTo>
                      <a:pt x="13046" y="0"/>
                    </a:lnTo>
                    <a:lnTo>
                      <a:pt x="7361" y="0"/>
                    </a:lnTo>
                    <a:lnTo>
                      <a:pt x="7361" y="2879"/>
                    </a:lnTo>
                    <a:lnTo>
                      <a:pt x="9475" y="2879"/>
                    </a:lnTo>
                    <a:lnTo>
                      <a:pt x="9475" y="8235"/>
                    </a:lnTo>
                    <a:cubicBezTo>
                      <a:pt x="8782" y="9110"/>
                      <a:pt x="7908" y="9693"/>
                      <a:pt x="6851" y="9693"/>
                    </a:cubicBezTo>
                    <a:cubicBezTo>
                      <a:pt x="5721" y="9693"/>
                      <a:pt x="4883" y="9037"/>
                      <a:pt x="4883" y="7397"/>
                    </a:cubicBezTo>
                    <a:lnTo>
                      <a:pt x="488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" name="Google Shape;61;p3"/>
              <p:cNvSpPr>
                <a:spLocks/>
              </p:cNvSpPr>
              <p:nvPr/>
            </p:nvSpPr>
            <p:spPr bwMode="auto">
              <a:xfrm>
                <a:off x="6952682" y="3636599"/>
                <a:ext cx="192650" cy="255518"/>
              </a:xfrm>
              <a:custGeom>
                <a:avLst/>
                <a:gdLst/>
                <a:ahLst/>
                <a:cxnLst>
                  <a:cxn ang="0">
                    <a:pos x="6961" y="9584"/>
                  </a:cxn>
                  <a:cxn ang="0">
                    <a:pos x="10204" y="13082"/>
                  </a:cxn>
                  <a:cxn ang="0">
                    <a:pos x="6961" y="16544"/>
                  </a:cxn>
                  <a:cxn ang="0">
                    <a:pos x="3718" y="13082"/>
                  </a:cxn>
                  <a:cxn ang="0">
                    <a:pos x="6961" y="9584"/>
                  </a:cxn>
                  <a:cxn ang="0">
                    <a:pos x="8855" y="1"/>
                  </a:cxn>
                  <a:cxn ang="0">
                    <a:pos x="8855" y="2879"/>
                  </a:cxn>
                  <a:cxn ang="0">
                    <a:pos x="10131" y="2879"/>
                  </a:cxn>
                  <a:cxn ang="0">
                    <a:pos x="10131" y="5940"/>
                  </a:cxn>
                  <a:cxn ang="0">
                    <a:pos x="10167" y="8345"/>
                  </a:cxn>
                  <a:cxn ang="0">
                    <a:pos x="6122" y="6377"/>
                  </a:cxn>
                  <a:cxn ang="0">
                    <a:pos x="1" y="13082"/>
                  </a:cxn>
                  <a:cxn ang="0">
                    <a:pos x="6159" y="19750"/>
                  </a:cxn>
                  <a:cxn ang="0">
                    <a:pos x="10131" y="17819"/>
                  </a:cxn>
                  <a:cxn ang="0">
                    <a:pos x="10131" y="19422"/>
                  </a:cxn>
                  <a:cxn ang="0">
                    <a:pos x="15013" y="19422"/>
                  </a:cxn>
                  <a:cxn ang="0">
                    <a:pos x="15013" y="16544"/>
                  </a:cxn>
                  <a:cxn ang="0">
                    <a:pos x="13738" y="16544"/>
                  </a:cxn>
                  <a:cxn ang="0">
                    <a:pos x="13738" y="1"/>
                  </a:cxn>
                </a:cxnLst>
                <a:rect l="0" t="0" r="r" b="b"/>
                <a:pathLst>
                  <a:path w="15014" h="19751" extrusionOk="0">
                    <a:moveTo>
                      <a:pt x="6961" y="9584"/>
                    </a:moveTo>
                    <a:cubicBezTo>
                      <a:pt x="8855" y="9584"/>
                      <a:pt x="10204" y="11114"/>
                      <a:pt x="10204" y="13082"/>
                    </a:cubicBezTo>
                    <a:cubicBezTo>
                      <a:pt x="10204" y="15013"/>
                      <a:pt x="8855" y="16544"/>
                      <a:pt x="6961" y="16544"/>
                    </a:cubicBezTo>
                    <a:cubicBezTo>
                      <a:pt x="5029" y="16544"/>
                      <a:pt x="3718" y="15013"/>
                      <a:pt x="3718" y="13082"/>
                    </a:cubicBezTo>
                    <a:cubicBezTo>
                      <a:pt x="3718" y="11114"/>
                      <a:pt x="5029" y="9584"/>
                      <a:pt x="6961" y="9584"/>
                    </a:cubicBezTo>
                    <a:close/>
                    <a:moveTo>
                      <a:pt x="8855" y="1"/>
                    </a:moveTo>
                    <a:lnTo>
                      <a:pt x="8855" y="2879"/>
                    </a:lnTo>
                    <a:lnTo>
                      <a:pt x="10131" y="2879"/>
                    </a:lnTo>
                    <a:lnTo>
                      <a:pt x="10131" y="5940"/>
                    </a:lnTo>
                    <a:cubicBezTo>
                      <a:pt x="10131" y="6887"/>
                      <a:pt x="10167" y="7944"/>
                      <a:pt x="10167" y="8345"/>
                    </a:cubicBezTo>
                    <a:cubicBezTo>
                      <a:pt x="9548" y="7288"/>
                      <a:pt x="8054" y="6377"/>
                      <a:pt x="6122" y="6377"/>
                    </a:cubicBezTo>
                    <a:cubicBezTo>
                      <a:pt x="2624" y="6377"/>
                      <a:pt x="1" y="9183"/>
                      <a:pt x="1" y="13082"/>
                    </a:cubicBezTo>
                    <a:cubicBezTo>
                      <a:pt x="1" y="16944"/>
                      <a:pt x="2661" y="19750"/>
                      <a:pt x="6159" y="19750"/>
                    </a:cubicBezTo>
                    <a:cubicBezTo>
                      <a:pt x="7981" y="19750"/>
                      <a:pt x="9475" y="18876"/>
                      <a:pt x="10131" y="17819"/>
                    </a:cubicBezTo>
                    <a:lnTo>
                      <a:pt x="10131" y="19422"/>
                    </a:lnTo>
                    <a:lnTo>
                      <a:pt x="15013" y="19422"/>
                    </a:lnTo>
                    <a:lnTo>
                      <a:pt x="15013" y="16544"/>
                    </a:lnTo>
                    <a:lnTo>
                      <a:pt x="13738" y="16544"/>
                    </a:lnTo>
                    <a:lnTo>
                      <a:pt x="13738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" name="Google Shape;62;p3"/>
              <p:cNvSpPr>
                <a:spLocks/>
              </p:cNvSpPr>
              <p:nvPr/>
            </p:nvSpPr>
            <p:spPr bwMode="auto">
              <a:xfrm>
                <a:off x="7166160" y="3636599"/>
                <a:ext cx="86780" cy="252041"/>
              </a:xfrm>
              <a:custGeom>
                <a:avLst/>
                <a:gdLst/>
                <a:ahLst/>
                <a:cxnLst>
                  <a:cxn ang="0">
                    <a:pos x="3171" y="1"/>
                  </a:cxn>
                  <a:cxn ang="0">
                    <a:pos x="875" y="2333"/>
                  </a:cxn>
                  <a:cxn ang="0">
                    <a:pos x="3171" y="4628"/>
                  </a:cxn>
                  <a:cxn ang="0">
                    <a:pos x="5503" y="2333"/>
                  </a:cxn>
                  <a:cxn ang="0">
                    <a:pos x="3171" y="1"/>
                  </a:cxn>
                  <a:cxn ang="0">
                    <a:pos x="0" y="6705"/>
                  </a:cxn>
                  <a:cxn ang="0">
                    <a:pos x="0" y="9584"/>
                  </a:cxn>
                  <a:cxn ang="0">
                    <a:pos x="1531" y="9584"/>
                  </a:cxn>
                  <a:cxn ang="0">
                    <a:pos x="1531" y="16544"/>
                  </a:cxn>
                  <a:cxn ang="0">
                    <a:pos x="0" y="16544"/>
                  </a:cxn>
                  <a:cxn ang="0">
                    <a:pos x="0" y="19422"/>
                  </a:cxn>
                  <a:cxn ang="0">
                    <a:pos x="6705" y="19422"/>
                  </a:cxn>
                  <a:cxn ang="0">
                    <a:pos x="6705" y="16544"/>
                  </a:cxn>
                  <a:cxn ang="0">
                    <a:pos x="5138" y="16544"/>
                  </a:cxn>
                  <a:cxn ang="0">
                    <a:pos x="5138" y="6705"/>
                  </a:cxn>
                </a:cxnLst>
                <a:rect l="0" t="0" r="r" b="b"/>
                <a:pathLst>
                  <a:path w="6706" h="19423" extrusionOk="0">
                    <a:moveTo>
                      <a:pt x="3171" y="1"/>
                    </a:moveTo>
                    <a:cubicBezTo>
                      <a:pt x="1895" y="1"/>
                      <a:pt x="875" y="1057"/>
                      <a:pt x="875" y="2333"/>
                    </a:cubicBezTo>
                    <a:cubicBezTo>
                      <a:pt x="875" y="3644"/>
                      <a:pt x="1895" y="4628"/>
                      <a:pt x="3171" y="4628"/>
                    </a:cubicBezTo>
                    <a:cubicBezTo>
                      <a:pt x="4482" y="4628"/>
                      <a:pt x="5503" y="3644"/>
                      <a:pt x="5503" y="2333"/>
                    </a:cubicBezTo>
                    <a:cubicBezTo>
                      <a:pt x="5503" y="1057"/>
                      <a:pt x="4482" y="1"/>
                      <a:pt x="3171" y="1"/>
                    </a:cubicBezTo>
                    <a:close/>
                    <a:moveTo>
                      <a:pt x="0" y="6705"/>
                    </a:moveTo>
                    <a:lnTo>
                      <a:pt x="0" y="9584"/>
                    </a:lnTo>
                    <a:lnTo>
                      <a:pt x="1531" y="9584"/>
                    </a:lnTo>
                    <a:lnTo>
                      <a:pt x="1531" y="16544"/>
                    </a:lnTo>
                    <a:lnTo>
                      <a:pt x="0" y="16544"/>
                    </a:lnTo>
                    <a:lnTo>
                      <a:pt x="0" y="19422"/>
                    </a:lnTo>
                    <a:lnTo>
                      <a:pt x="6705" y="19422"/>
                    </a:lnTo>
                    <a:lnTo>
                      <a:pt x="6705" y="16544"/>
                    </a:lnTo>
                    <a:lnTo>
                      <a:pt x="5138" y="16544"/>
                    </a:lnTo>
                    <a:lnTo>
                      <a:pt x="5138" y="670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Google Shape;63;p3"/>
              <p:cNvSpPr>
                <a:spLocks/>
              </p:cNvSpPr>
              <p:nvPr/>
            </p:nvSpPr>
            <p:spPr bwMode="auto">
              <a:xfrm>
                <a:off x="7263353" y="3720033"/>
                <a:ext cx="175296" cy="172084"/>
              </a:xfrm>
              <a:custGeom>
                <a:avLst/>
                <a:gdLst/>
                <a:ahLst/>
                <a:cxnLst>
                  <a:cxn ang="0">
                    <a:pos x="6814" y="3207"/>
                  </a:cxn>
                  <a:cxn ang="0">
                    <a:pos x="9984" y="6705"/>
                  </a:cxn>
                  <a:cxn ang="0">
                    <a:pos x="6814" y="10167"/>
                  </a:cxn>
                  <a:cxn ang="0">
                    <a:pos x="3608" y="6705"/>
                  </a:cxn>
                  <a:cxn ang="0">
                    <a:pos x="6814" y="3207"/>
                  </a:cxn>
                  <a:cxn ang="0">
                    <a:pos x="6814" y="0"/>
                  </a:cxn>
                  <a:cxn ang="0">
                    <a:pos x="0" y="6705"/>
                  </a:cxn>
                  <a:cxn ang="0">
                    <a:pos x="6814" y="13373"/>
                  </a:cxn>
                  <a:cxn ang="0">
                    <a:pos x="13592" y="6705"/>
                  </a:cxn>
                  <a:cxn ang="0">
                    <a:pos x="6814" y="0"/>
                  </a:cxn>
                </a:cxnLst>
                <a:rect l="0" t="0" r="r" b="b"/>
                <a:pathLst>
                  <a:path w="13592" h="13374" extrusionOk="0">
                    <a:moveTo>
                      <a:pt x="6814" y="3207"/>
                    </a:moveTo>
                    <a:cubicBezTo>
                      <a:pt x="8673" y="3207"/>
                      <a:pt x="9984" y="4701"/>
                      <a:pt x="9984" y="6705"/>
                    </a:cubicBezTo>
                    <a:cubicBezTo>
                      <a:pt x="9984" y="8673"/>
                      <a:pt x="8673" y="10167"/>
                      <a:pt x="6814" y="10167"/>
                    </a:cubicBezTo>
                    <a:cubicBezTo>
                      <a:pt x="4919" y="10167"/>
                      <a:pt x="3608" y="8673"/>
                      <a:pt x="3608" y="6705"/>
                    </a:cubicBezTo>
                    <a:cubicBezTo>
                      <a:pt x="3608" y="4701"/>
                      <a:pt x="4919" y="3207"/>
                      <a:pt x="6814" y="3207"/>
                    </a:cubicBezTo>
                    <a:close/>
                    <a:moveTo>
                      <a:pt x="6814" y="0"/>
                    </a:moveTo>
                    <a:cubicBezTo>
                      <a:pt x="3025" y="0"/>
                      <a:pt x="0" y="2806"/>
                      <a:pt x="0" y="6705"/>
                    </a:cubicBezTo>
                    <a:cubicBezTo>
                      <a:pt x="0" y="10567"/>
                      <a:pt x="3025" y="13373"/>
                      <a:pt x="6814" y="13373"/>
                    </a:cubicBezTo>
                    <a:cubicBezTo>
                      <a:pt x="10567" y="13373"/>
                      <a:pt x="13592" y="10567"/>
                      <a:pt x="13592" y="6705"/>
                    </a:cubicBezTo>
                    <a:cubicBezTo>
                      <a:pt x="13592" y="2806"/>
                      <a:pt x="10567" y="0"/>
                      <a:pt x="6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9" name="Google Shape;64;p3"/>
            <p:cNvGrpSpPr>
              <a:grpSpLocks/>
            </p:cNvGrpSpPr>
            <p:nvPr/>
          </p:nvGrpSpPr>
          <p:grpSpPr bwMode="auto">
            <a:xfrm>
              <a:off x="8654023" y="3429011"/>
              <a:ext cx="467471" cy="467484"/>
              <a:chOff x="5423623" y="3421061"/>
              <a:chExt cx="467471" cy="467484"/>
            </a:xfrm>
          </p:grpSpPr>
          <p:sp>
            <p:nvSpPr>
              <p:cNvPr id="10" name="Google Shape;65;p3"/>
              <p:cNvSpPr>
                <a:spLocks/>
              </p:cNvSpPr>
              <p:nvPr/>
            </p:nvSpPr>
            <p:spPr bwMode="auto">
              <a:xfrm>
                <a:off x="5423623" y="3421061"/>
                <a:ext cx="466875" cy="467579"/>
              </a:xfrm>
              <a:custGeom>
                <a:avLst/>
                <a:gdLst/>
                <a:ahLst/>
                <a:cxnLst>
                  <a:cxn ang="0">
                    <a:pos x="23248" y="0"/>
                  </a:cxn>
                  <a:cxn ang="0">
                    <a:pos x="23248" y="23248"/>
                  </a:cxn>
                  <a:cxn ang="0">
                    <a:pos x="0" y="23248"/>
                  </a:cxn>
                  <a:cxn ang="0">
                    <a:pos x="0" y="36147"/>
                  </a:cxn>
                  <a:cxn ang="0">
                    <a:pos x="36147" y="36147"/>
                  </a:cxn>
                  <a:cxn ang="0">
                    <a:pos x="36147" y="0"/>
                  </a:cxn>
                </a:cxnLst>
                <a:rect l="0" t="0" r="r" b="b"/>
                <a:pathLst>
                  <a:path w="36147" h="36148" extrusionOk="0">
                    <a:moveTo>
                      <a:pt x="23248" y="0"/>
                    </a:moveTo>
                    <a:lnTo>
                      <a:pt x="23248" y="23248"/>
                    </a:lnTo>
                    <a:lnTo>
                      <a:pt x="0" y="23248"/>
                    </a:lnTo>
                    <a:lnTo>
                      <a:pt x="0" y="36147"/>
                    </a:lnTo>
                    <a:lnTo>
                      <a:pt x="36147" y="36147"/>
                    </a:lnTo>
                    <a:lnTo>
                      <a:pt x="36147" y="0"/>
                    </a:lnTo>
                    <a:close/>
                  </a:path>
                </a:pathLst>
              </a:custGeom>
              <a:solidFill>
                <a:srgbClr val="37B63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Google Shape;66;p3"/>
              <p:cNvSpPr>
                <a:spLocks/>
              </p:cNvSpPr>
              <p:nvPr/>
            </p:nvSpPr>
            <p:spPr bwMode="auto">
              <a:xfrm>
                <a:off x="5423623" y="3421061"/>
                <a:ext cx="267281" cy="267684"/>
              </a:xfrm>
              <a:custGeom>
                <a:avLst/>
                <a:gdLst/>
                <a:ahLst/>
                <a:cxnLst>
                  <a:cxn ang="0">
                    <a:pos x="10312" y="0"/>
                  </a:cxn>
                  <a:cxn ang="0">
                    <a:pos x="10312" y="10312"/>
                  </a:cxn>
                  <a:cxn ang="0">
                    <a:pos x="0" y="10312"/>
                  </a:cxn>
                  <a:cxn ang="0">
                    <a:pos x="0" y="20661"/>
                  </a:cxn>
                  <a:cxn ang="0">
                    <a:pos x="20661" y="20661"/>
                  </a:cxn>
                  <a:cxn ang="0">
                    <a:pos x="20661" y="0"/>
                  </a:cxn>
                </a:cxnLst>
                <a:rect l="0" t="0" r="r" b="b"/>
                <a:pathLst>
                  <a:path w="20661" h="20661" extrusionOk="0">
                    <a:moveTo>
                      <a:pt x="10312" y="0"/>
                    </a:moveTo>
                    <a:lnTo>
                      <a:pt x="10312" y="10312"/>
                    </a:lnTo>
                    <a:lnTo>
                      <a:pt x="0" y="10312"/>
                    </a:lnTo>
                    <a:lnTo>
                      <a:pt x="0" y="20661"/>
                    </a:lnTo>
                    <a:lnTo>
                      <a:pt x="20661" y="20661"/>
                    </a:lnTo>
                    <a:lnTo>
                      <a:pt x="20661" y="0"/>
                    </a:lnTo>
                    <a:close/>
                  </a:path>
                </a:pathLst>
              </a:custGeom>
              <a:solidFill>
                <a:srgbClr val="37B63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" name="Google Shape;67;p3"/>
              <p:cNvSpPr>
                <a:spLocks/>
              </p:cNvSpPr>
              <p:nvPr/>
            </p:nvSpPr>
            <p:spPr bwMode="auto">
              <a:xfrm>
                <a:off x="5423623" y="3421061"/>
                <a:ext cx="98929" cy="990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725"/>
                  </a:cxn>
                  <a:cxn ang="0">
                    <a:pos x="7725" y="7725"/>
                  </a:cxn>
                  <a:cxn ang="0">
                    <a:pos x="7725" y="0"/>
                  </a:cxn>
                </a:cxnLst>
                <a:rect l="0" t="0" r="r" b="b"/>
                <a:pathLst>
                  <a:path w="7726" h="7726" extrusionOk="0">
                    <a:moveTo>
                      <a:pt x="0" y="0"/>
                    </a:moveTo>
                    <a:lnTo>
                      <a:pt x="0" y="7725"/>
                    </a:lnTo>
                    <a:lnTo>
                      <a:pt x="7725" y="7725"/>
                    </a:lnTo>
                    <a:lnTo>
                      <a:pt x="7725" y="0"/>
                    </a:lnTo>
                    <a:close/>
                  </a:path>
                </a:pathLst>
              </a:custGeom>
              <a:solidFill>
                <a:srgbClr val="37B63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49" name="Google Shape;49;p3"/>
          <p:cNvSpPr txBox="1">
            <a:spLocks noGrp="1"/>
          </p:cNvSpPr>
          <p:nvPr>
            <p:ph type="ctrTitle"/>
          </p:nvPr>
        </p:nvSpPr>
        <p:spPr>
          <a:xfrm>
            <a:off x="384050" y="1523600"/>
            <a:ext cx="11425500" cy="18576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  <a:defRPr sz="6600" i="0" u="none" strike="noStrike" cap="none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3"/>
          <p:cNvSpPr txBox="1">
            <a:spLocks noGrp="1"/>
          </p:cNvSpPr>
          <p:nvPr>
            <p:ph type="subTitle" idx="1"/>
          </p:nvPr>
        </p:nvSpPr>
        <p:spPr>
          <a:xfrm>
            <a:off x="384050" y="3419475"/>
            <a:ext cx="11425500" cy="9621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R="0" lvl="0" algn="l" rtl="0">
              <a:spcBef>
                <a:spcPts val="900"/>
              </a:spcBef>
              <a:spcAft>
                <a:spcPts val="0"/>
              </a:spcAft>
              <a:buClr>
                <a:schemeClr val="accent4"/>
              </a:buClr>
              <a:buSzPts val="600"/>
              <a:buNone/>
              <a:defRPr sz="2000" i="0" u="none" strike="noStrike" cap="none">
                <a:solidFill>
                  <a:schemeClr val="accent4"/>
                </a:solidFill>
              </a:defRPr>
            </a:lvl1pPr>
            <a:lvl2pPr marR="0" lvl="1" algn="ctr" rtl="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 i="0" u="none" strike="noStrike" cap="none">
                <a:solidFill>
                  <a:schemeClr val="accent4"/>
                </a:solidFill>
              </a:defRPr>
            </a:lvl2pPr>
            <a:lvl3pPr marR="0" lvl="2" algn="ctr" rtl="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 i="0" u="none" strike="noStrike" cap="none">
                <a:solidFill>
                  <a:schemeClr val="accent4"/>
                </a:solidFill>
              </a:defRPr>
            </a:lvl3pPr>
            <a:lvl4pPr marR="0" lvl="3" algn="ctr" rtl="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 i="0" u="none" strike="noStrike" cap="none">
                <a:solidFill>
                  <a:schemeClr val="accent4"/>
                </a:solidFill>
              </a:defRPr>
            </a:lvl4pPr>
            <a:lvl5pPr marR="0" lvl="4" algn="ctr" rtl="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 i="0" u="none" strike="noStrike" cap="none">
                <a:solidFill>
                  <a:schemeClr val="accent4"/>
                </a:solidFill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 i="0" u="none" strike="noStrike" cap="none">
                <a:solidFill>
                  <a:schemeClr val="accent4"/>
                </a:solidFill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 i="0" u="none" strike="noStrike" cap="none">
                <a:solidFill>
                  <a:schemeClr val="accent4"/>
                </a:solidFill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 i="0" u="none" strike="noStrike" cap="none">
                <a:solidFill>
                  <a:schemeClr val="accent4"/>
                </a:solidFill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 i="0" u="none" strike="noStrike" cap="none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subTitle" idx="2"/>
          </p:nvPr>
        </p:nvSpPr>
        <p:spPr>
          <a:xfrm>
            <a:off x="393825" y="5095875"/>
            <a:ext cx="11415600" cy="5145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>
              <a:spcBef>
                <a:spcPts val="90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</a:defRPr>
            </a:lvl1pPr>
            <a:lvl2pPr lvl="1">
              <a:spcBef>
                <a:spcPts val="90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</a:defRPr>
            </a:lvl2pPr>
            <a:lvl3pPr lvl="2">
              <a:spcBef>
                <a:spcPts val="90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</a:defRPr>
            </a:lvl3pPr>
            <a:lvl4pPr lvl="3">
              <a:spcBef>
                <a:spcPts val="90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</a:defRPr>
            </a:lvl4pPr>
            <a:lvl5pPr lvl="4">
              <a:spcBef>
                <a:spcPts val="90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</a:defRPr>
            </a:lvl5pPr>
            <a:lvl6pPr lvl="5">
              <a:spcBef>
                <a:spcPts val="90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</a:defRPr>
            </a:lvl6pPr>
            <a:lvl7pPr lvl="6">
              <a:spcBef>
                <a:spcPts val="90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</a:defRPr>
            </a:lvl7pPr>
            <a:lvl8pPr lvl="7">
              <a:spcBef>
                <a:spcPts val="90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</a:defRPr>
            </a:lvl8pPr>
            <a:lvl9pPr lvl="8">
              <a:spcBef>
                <a:spcPts val="90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3"/>
          <p:cNvSpPr txBox="1">
            <a:spLocks noGrp="1"/>
          </p:cNvSpPr>
          <p:nvPr>
            <p:ph type="subTitle" idx="3"/>
          </p:nvPr>
        </p:nvSpPr>
        <p:spPr>
          <a:xfrm>
            <a:off x="393825" y="5553075"/>
            <a:ext cx="11415600" cy="676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9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1pPr>
            <a:lvl2pPr lvl="1" rtl="0">
              <a:spcBef>
                <a:spcPts val="9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2pPr>
            <a:lvl3pPr lvl="2" rtl="0">
              <a:spcBef>
                <a:spcPts val="9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3pPr>
            <a:lvl4pPr lvl="3" rtl="0">
              <a:spcBef>
                <a:spcPts val="9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4pPr>
            <a:lvl5pPr lvl="4" rtl="0">
              <a:spcBef>
                <a:spcPts val="9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5pPr>
            <a:lvl6pPr lvl="5" rtl="0">
              <a:spcBef>
                <a:spcPts val="9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6pPr>
            <a:lvl7pPr lvl="6" rtl="0">
              <a:spcBef>
                <a:spcPts val="9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7pPr>
            <a:lvl8pPr lvl="7" rtl="0">
              <a:spcBef>
                <a:spcPts val="9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8pPr>
            <a:lvl9pPr lvl="8" rtl="0">
              <a:spcBef>
                <a:spcPts val="9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(Red)" type="secHead">
  <p:cSld name="SECTION_HEADER">
    <p:bg>
      <p:bgPr>
        <a:solidFill>
          <a:srgbClr val="1BB24B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9;p5"/>
          <p:cNvSpPr txBox="1"/>
          <p:nvPr/>
        </p:nvSpPr>
        <p:spPr>
          <a:xfrm flipH="1">
            <a:off x="12457113" y="0"/>
            <a:ext cx="1960562" cy="554038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" sz="1800" kern="0">
                <a:solidFill>
                  <a:schemeClr val="accent4"/>
                </a:solidFill>
                <a:latin typeface="Avenir"/>
                <a:ea typeface="Avenir"/>
                <a:cs typeface="Avenir"/>
                <a:sym typeface="Avenir"/>
              </a:rPr>
              <a:t>Section Header (Red)</a:t>
            </a:r>
            <a:endParaRPr kern="0">
              <a:solidFill>
                <a:schemeClr val="accent4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" name="Google Shape;80;p5"/>
          <p:cNvSpPr>
            <a:spLocks noChangeArrowheads="1"/>
          </p:cNvSpPr>
          <p:nvPr/>
        </p:nvSpPr>
        <p:spPr bwMode="auto">
          <a:xfrm>
            <a:off x="385763" y="1149350"/>
            <a:ext cx="831850" cy="177800"/>
          </a:xfrm>
          <a:prstGeom prst="rect">
            <a:avLst/>
          </a:prstGeom>
          <a:solidFill>
            <a:srgbClr val="38761D"/>
          </a:solidFill>
          <a:ln w="9525">
            <a:noFill/>
            <a:miter lim="800000"/>
            <a:headEnd/>
            <a:tailEnd/>
          </a:ln>
        </p:spPr>
        <p:txBody>
          <a:bodyPr lIns="101600" tIns="101600" rIns="101600" bIns="101600" anchor="ctr"/>
          <a:lstStyle/>
          <a:p>
            <a:pPr>
              <a:buClr>
                <a:srgbClr val="000000"/>
              </a:buClr>
              <a:buFont typeface="Arial" charset="0"/>
              <a:buNone/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81" name="Google Shape;81;p5"/>
          <p:cNvSpPr txBox="1">
            <a:spLocks noGrp="1"/>
          </p:cNvSpPr>
          <p:nvPr>
            <p:ph type="title"/>
          </p:nvPr>
        </p:nvSpPr>
        <p:spPr>
          <a:xfrm>
            <a:off x="379425" y="1518676"/>
            <a:ext cx="11430000" cy="18246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  <a:defRPr sz="6600" i="0" u="none" strike="noStrike" cap="none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379425" y="3543300"/>
            <a:ext cx="11430000" cy="1767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90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</a:defRPr>
            </a:lvl1pPr>
            <a:lvl2pPr lvl="1" rtl="0">
              <a:spcBef>
                <a:spcPts val="9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9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9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9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9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9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9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9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84;p6"/>
          <p:cNvSpPr txBox="1"/>
          <p:nvPr/>
        </p:nvSpPr>
        <p:spPr>
          <a:xfrm flipH="1">
            <a:off x="12457113" y="0"/>
            <a:ext cx="1960562" cy="276225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" sz="1800" kern="0">
                <a:solidFill>
                  <a:schemeClr val="accent4"/>
                </a:solidFill>
                <a:latin typeface="Avenir"/>
                <a:ea typeface="Avenir"/>
                <a:cs typeface="Avenir"/>
                <a:sym typeface="Avenir"/>
              </a:rPr>
              <a:t>Agenda</a:t>
            </a:r>
            <a:endParaRPr kern="0">
              <a:solidFill>
                <a:schemeClr val="accent4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5" name="Google Shape;85;p6"/>
          <p:cNvSpPr txBox="1">
            <a:spLocks noGrp="1"/>
          </p:cNvSpPr>
          <p:nvPr>
            <p:ph type="title"/>
          </p:nvPr>
        </p:nvSpPr>
        <p:spPr>
          <a:xfrm>
            <a:off x="371475" y="1285875"/>
            <a:ext cx="11438100" cy="4762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rgbClr val="1BB24B"/>
                </a:solidFill>
              </a:defRPr>
            </a:lvl1pPr>
            <a:lvl2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2pPr>
            <a:lvl3pPr lvl="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3pPr>
            <a:lvl4pPr lvl="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4pPr>
            <a:lvl5pPr lvl="4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5pPr>
            <a:lvl6pPr lvl="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6pPr>
            <a:lvl7pPr lvl="6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7pPr>
            <a:lvl8pPr lvl="7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8pPr>
            <a:lvl9pPr lvl="8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subTitle" idx="1"/>
          </p:nvPr>
        </p:nvSpPr>
        <p:spPr>
          <a:xfrm>
            <a:off x="2322550" y="6477000"/>
            <a:ext cx="7543800" cy="331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9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spcBef>
                <a:spcPts val="9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spcBef>
                <a:spcPts val="9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spcBef>
                <a:spcPts val="9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spcBef>
                <a:spcPts val="9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spcBef>
                <a:spcPts val="9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spcBef>
                <a:spcPts val="9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spcBef>
                <a:spcPts val="9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spcBef>
                <a:spcPts val="9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ubTitle" idx="2"/>
          </p:nvPr>
        </p:nvSpPr>
        <p:spPr>
          <a:xfrm>
            <a:off x="10239375" y="6477000"/>
            <a:ext cx="1089600" cy="331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r" rtl="0">
              <a:spcBef>
                <a:spcPts val="9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r" rtl="0">
              <a:spcBef>
                <a:spcPts val="9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r" rtl="0">
              <a:spcBef>
                <a:spcPts val="9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r" rtl="0">
              <a:spcBef>
                <a:spcPts val="9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r" rtl="0">
              <a:spcBef>
                <a:spcPts val="9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r" rtl="0">
              <a:spcBef>
                <a:spcPts val="9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r" rtl="0">
              <a:spcBef>
                <a:spcPts val="9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r" rtl="0">
              <a:spcBef>
                <a:spcPts val="9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r" rtl="0">
              <a:spcBef>
                <a:spcPts val="9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6"/>
          <p:cNvSpPr txBox="1">
            <a:spLocks noGrp="1"/>
          </p:cNvSpPr>
          <p:nvPr>
            <p:ph type="title" idx="3"/>
          </p:nvPr>
        </p:nvSpPr>
        <p:spPr>
          <a:xfrm>
            <a:off x="395325" y="859525"/>
            <a:ext cx="11414100" cy="5028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 i="0" u="none" strike="noStrike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0" name="Google Shape;90;p6"/>
          <p:cNvSpPr txBox="1">
            <a:spLocks noGrp="1"/>
          </p:cNvSpPr>
          <p:nvPr>
            <p:ph type="subTitle" idx="4"/>
          </p:nvPr>
        </p:nvSpPr>
        <p:spPr>
          <a:xfrm>
            <a:off x="395450" y="326125"/>
            <a:ext cx="4791000" cy="331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900"/>
              </a:spcBef>
              <a:spcAft>
                <a:spcPts val="0"/>
              </a:spcAft>
              <a:buNone/>
              <a:defRPr sz="1600">
                <a:solidFill>
                  <a:srgbClr val="1BB24B"/>
                </a:solidFill>
              </a:defRPr>
            </a:lvl1pPr>
            <a:lvl2pPr lvl="1" rtl="0">
              <a:spcBef>
                <a:spcPts val="9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2pPr>
            <a:lvl3pPr lvl="2" rtl="0">
              <a:spcBef>
                <a:spcPts val="9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3pPr>
            <a:lvl4pPr lvl="3" rtl="0">
              <a:spcBef>
                <a:spcPts val="9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4pPr>
            <a:lvl5pPr lvl="4" rtl="0">
              <a:spcBef>
                <a:spcPts val="9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5pPr>
            <a:lvl6pPr lvl="5" rtl="0">
              <a:spcBef>
                <a:spcPts val="9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6pPr>
            <a:lvl7pPr lvl="6" rtl="0">
              <a:spcBef>
                <a:spcPts val="9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7pPr>
            <a:lvl8pPr lvl="7" rtl="0">
              <a:spcBef>
                <a:spcPts val="9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8pPr>
            <a:lvl9pPr lvl="8" rtl="0">
              <a:spcBef>
                <a:spcPts val="9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8;p6"/>
          <p:cNvSpPr txBox="1">
            <a:spLocks noGrp="1"/>
          </p:cNvSpPr>
          <p:nvPr>
            <p:ph type="sldNum" idx="10"/>
          </p:nvPr>
        </p:nvSpPr>
        <p:spPr>
          <a:xfrm>
            <a:off x="11277600" y="6477000"/>
            <a:ext cx="531813" cy="3317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6C5E8-75EE-4FF7-93AE-DFB902B242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+ 1/3 Image">
  <p:cSld name="Title and Content + 1/3 Image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29;p15"/>
          <p:cNvSpPr txBox="1"/>
          <p:nvPr/>
        </p:nvSpPr>
        <p:spPr>
          <a:xfrm flipH="1">
            <a:off x="12457113" y="0"/>
            <a:ext cx="1960562" cy="554038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" sz="1800" kern="0">
                <a:solidFill>
                  <a:schemeClr val="accent4"/>
                </a:solidFill>
                <a:latin typeface="Avenir"/>
                <a:ea typeface="Avenir"/>
                <a:cs typeface="Avenir"/>
                <a:sym typeface="Avenir"/>
              </a:rPr>
              <a:t>Title and Content + 1/3 Image</a:t>
            </a:r>
            <a:endParaRPr kern="0">
              <a:solidFill>
                <a:schemeClr val="accent4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30" name="Google Shape;130;p15"/>
          <p:cNvSpPr txBox="1">
            <a:spLocks noGrp="1"/>
          </p:cNvSpPr>
          <p:nvPr>
            <p:ph type="subTitle" idx="1"/>
          </p:nvPr>
        </p:nvSpPr>
        <p:spPr>
          <a:xfrm>
            <a:off x="2322550" y="6477000"/>
            <a:ext cx="7543800" cy="331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9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spcBef>
                <a:spcPts val="9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spcBef>
                <a:spcPts val="9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spcBef>
                <a:spcPts val="9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spcBef>
                <a:spcPts val="9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spcBef>
                <a:spcPts val="9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spcBef>
                <a:spcPts val="9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spcBef>
                <a:spcPts val="9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spcBef>
                <a:spcPts val="9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15"/>
          <p:cNvSpPr txBox="1">
            <a:spLocks noGrp="1"/>
          </p:cNvSpPr>
          <p:nvPr>
            <p:ph type="subTitle" idx="2"/>
          </p:nvPr>
        </p:nvSpPr>
        <p:spPr>
          <a:xfrm>
            <a:off x="10239375" y="6477000"/>
            <a:ext cx="1089600" cy="331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r" rtl="0">
              <a:spcBef>
                <a:spcPts val="9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r" rtl="0">
              <a:spcBef>
                <a:spcPts val="9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r" rtl="0">
              <a:spcBef>
                <a:spcPts val="9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r" rtl="0">
              <a:spcBef>
                <a:spcPts val="9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r" rtl="0">
              <a:spcBef>
                <a:spcPts val="9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r" rtl="0">
              <a:spcBef>
                <a:spcPts val="9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r" rtl="0">
              <a:spcBef>
                <a:spcPts val="9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r" rtl="0">
              <a:spcBef>
                <a:spcPts val="9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r" rtl="0">
              <a:spcBef>
                <a:spcPts val="9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15"/>
          <p:cNvSpPr txBox="1">
            <a:spLocks noGrp="1"/>
          </p:cNvSpPr>
          <p:nvPr>
            <p:ph type="title"/>
          </p:nvPr>
        </p:nvSpPr>
        <p:spPr>
          <a:xfrm>
            <a:off x="395450" y="859525"/>
            <a:ext cx="7091100" cy="5028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 i="0" u="none" strike="noStrike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4" name="Google Shape;134;p15"/>
          <p:cNvSpPr txBox="1">
            <a:spLocks noGrp="1"/>
          </p:cNvSpPr>
          <p:nvPr>
            <p:ph type="subTitle" idx="3"/>
          </p:nvPr>
        </p:nvSpPr>
        <p:spPr>
          <a:xfrm>
            <a:off x="395450" y="326125"/>
            <a:ext cx="4791000" cy="331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900"/>
              </a:spcBef>
              <a:spcAft>
                <a:spcPts val="0"/>
              </a:spcAft>
              <a:buNone/>
              <a:defRPr sz="1600">
                <a:solidFill>
                  <a:srgbClr val="1BB24B"/>
                </a:solidFill>
              </a:defRPr>
            </a:lvl1pPr>
            <a:lvl2pPr lvl="1" rtl="0">
              <a:spcBef>
                <a:spcPts val="9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2pPr>
            <a:lvl3pPr lvl="2" rtl="0">
              <a:spcBef>
                <a:spcPts val="9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3pPr>
            <a:lvl4pPr lvl="3" rtl="0">
              <a:spcBef>
                <a:spcPts val="9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4pPr>
            <a:lvl5pPr lvl="4" rtl="0">
              <a:spcBef>
                <a:spcPts val="9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5pPr>
            <a:lvl6pPr lvl="5" rtl="0">
              <a:spcBef>
                <a:spcPts val="9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6pPr>
            <a:lvl7pPr lvl="6" rtl="0">
              <a:spcBef>
                <a:spcPts val="9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7pPr>
            <a:lvl8pPr lvl="7" rtl="0">
              <a:spcBef>
                <a:spcPts val="9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8pPr>
            <a:lvl9pPr lvl="8" rtl="0">
              <a:spcBef>
                <a:spcPts val="9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5"/>
          <p:cNvSpPr txBox="1">
            <a:spLocks noGrp="1"/>
          </p:cNvSpPr>
          <p:nvPr>
            <p:ph type="subTitle" idx="4"/>
          </p:nvPr>
        </p:nvSpPr>
        <p:spPr>
          <a:xfrm>
            <a:off x="395650" y="1181100"/>
            <a:ext cx="7091100" cy="4611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900"/>
              </a:spcBef>
              <a:spcAft>
                <a:spcPts val="0"/>
              </a:spcAft>
              <a:buNone/>
              <a:defRPr sz="2800" b="1">
                <a:solidFill>
                  <a:schemeClr val="accent2"/>
                </a:solidFill>
              </a:defRPr>
            </a:lvl1pPr>
            <a:lvl2pPr lvl="1" rtl="0">
              <a:spcBef>
                <a:spcPts val="900"/>
              </a:spcBef>
              <a:spcAft>
                <a:spcPts val="0"/>
              </a:spcAft>
              <a:buNone/>
              <a:defRPr sz="2800" b="1"/>
            </a:lvl2pPr>
            <a:lvl3pPr lvl="2" rtl="0">
              <a:spcBef>
                <a:spcPts val="900"/>
              </a:spcBef>
              <a:spcAft>
                <a:spcPts val="0"/>
              </a:spcAft>
              <a:buNone/>
              <a:defRPr sz="2800" b="1"/>
            </a:lvl3pPr>
            <a:lvl4pPr lvl="3" rtl="0">
              <a:spcBef>
                <a:spcPts val="900"/>
              </a:spcBef>
              <a:spcAft>
                <a:spcPts val="0"/>
              </a:spcAft>
              <a:buNone/>
              <a:defRPr sz="2800" b="1"/>
            </a:lvl4pPr>
            <a:lvl5pPr lvl="4" rtl="0">
              <a:spcBef>
                <a:spcPts val="900"/>
              </a:spcBef>
              <a:spcAft>
                <a:spcPts val="0"/>
              </a:spcAft>
              <a:buNone/>
              <a:defRPr sz="2800" b="1"/>
            </a:lvl5pPr>
            <a:lvl6pPr lvl="5" rtl="0">
              <a:spcBef>
                <a:spcPts val="900"/>
              </a:spcBef>
              <a:spcAft>
                <a:spcPts val="0"/>
              </a:spcAft>
              <a:buNone/>
              <a:defRPr sz="2800" b="1"/>
            </a:lvl6pPr>
            <a:lvl7pPr lvl="6" rtl="0">
              <a:spcBef>
                <a:spcPts val="900"/>
              </a:spcBef>
              <a:spcAft>
                <a:spcPts val="0"/>
              </a:spcAft>
              <a:buNone/>
              <a:defRPr sz="2800" b="1"/>
            </a:lvl7pPr>
            <a:lvl8pPr lvl="7" rtl="0">
              <a:spcBef>
                <a:spcPts val="900"/>
              </a:spcBef>
              <a:spcAft>
                <a:spcPts val="0"/>
              </a:spcAft>
              <a:buNone/>
              <a:defRPr sz="2800" b="1"/>
            </a:lvl8pPr>
            <a:lvl9pPr lvl="8" rtl="0">
              <a:spcBef>
                <a:spcPts val="900"/>
              </a:spcBef>
              <a:spcAft>
                <a:spcPts val="0"/>
              </a:spcAft>
              <a:buNone/>
              <a:defRPr sz="2800" b="1"/>
            </a:lvl9pPr>
          </a:lstStyle>
          <a:p>
            <a:endParaRPr/>
          </a:p>
        </p:txBody>
      </p:sp>
      <p:sp>
        <p:nvSpPr>
          <p:cNvPr id="136" name="Google Shape;136;p15"/>
          <p:cNvSpPr txBox="1">
            <a:spLocks noGrp="1"/>
          </p:cNvSpPr>
          <p:nvPr>
            <p:ph type="body" idx="5"/>
          </p:nvPr>
        </p:nvSpPr>
        <p:spPr>
          <a:xfrm>
            <a:off x="395500" y="2057400"/>
            <a:ext cx="7091100" cy="40386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marR="0" lvl="0" indent="-266700" algn="l" rtl="0"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600"/>
              <a:buChar char=" "/>
              <a:defRPr sz="2000" i="0" u="none" strike="noStrike" cap="none">
                <a:solidFill>
                  <a:schemeClr val="dk2"/>
                </a:solidFill>
              </a:defRPr>
            </a:lvl1pPr>
            <a:lvl2pPr marL="914400" marR="0" lvl="1" indent="-355600" algn="l" rtl="0">
              <a:spcBef>
                <a:spcPts val="600"/>
              </a:spcBef>
              <a:spcAft>
                <a:spcPts val="0"/>
              </a:spcAft>
              <a:buClr>
                <a:srgbClr val="1BB24B"/>
              </a:buClr>
              <a:buSzPts val="2000"/>
              <a:buChar char="▪"/>
              <a:defRPr sz="2000" i="0" u="none" strike="noStrike" cap="none">
                <a:solidFill>
                  <a:schemeClr val="dk2"/>
                </a:solidFill>
              </a:defRPr>
            </a:lvl2pPr>
            <a:lvl3pPr marL="1371600" marR="0" lvl="2" indent="-342900" algn="l" rtl="0">
              <a:spcBef>
                <a:spcPts val="600"/>
              </a:spcBef>
              <a:spcAft>
                <a:spcPts val="0"/>
              </a:spcAft>
              <a:buClr>
                <a:srgbClr val="1BB24B"/>
              </a:buClr>
              <a:buSzPts val="1800"/>
              <a:buChar char="▪"/>
              <a:defRPr sz="1800" i="0" u="none" strike="noStrike" cap="none">
                <a:solidFill>
                  <a:schemeClr val="dk2"/>
                </a:solidFill>
              </a:defRPr>
            </a:lvl3pPr>
            <a:lvl4pPr marL="1828800" marR="0" lvl="3" indent="-342900" algn="l" rtl="0">
              <a:spcBef>
                <a:spcPts val="600"/>
              </a:spcBef>
              <a:spcAft>
                <a:spcPts val="0"/>
              </a:spcAft>
              <a:buClr>
                <a:srgbClr val="1BB24B"/>
              </a:buClr>
              <a:buSzPts val="1800"/>
              <a:buChar char="▪"/>
              <a:defRPr sz="1800" i="0" u="none" strike="noStrike" cap="none">
                <a:solidFill>
                  <a:schemeClr val="dk2"/>
                </a:solidFill>
              </a:defRPr>
            </a:lvl4pPr>
            <a:lvl5pPr marL="2286000" marR="0" lvl="4" indent="-342900" algn="l" rtl="0">
              <a:spcBef>
                <a:spcPts val="600"/>
              </a:spcBef>
              <a:spcAft>
                <a:spcPts val="0"/>
              </a:spcAft>
              <a:buClr>
                <a:srgbClr val="1BB24B"/>
              </a:buClr>
              <a:buSzPts val="1800"/>
              <a:buChar char="▪"/>
              <a:defRPr sz="1800" i="0" u="none" strike="noStrike" cap="none">
                <a:solidFill>
                  <a:schemeClr val="dk2"/>
                </a:solidFill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" name="Google Shape;132;p15"/>
          <p:cNvSpPr txBox="1">
            <a:spLocks noGrp="1"/>
          </p:cNvSpPr>
          <p:nvPr>
            <p:ph type="sldNum" idx="10"/>
          </p:nvPr>
        </p:nvSpPr>
        <p:spPr>
          <a:xfrm>
            <a:off x="11277600" y="6477000"/>
            <a:ext cx="531813" cy="3317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106E6-E682-45C0-A2D6-645FEBCE1E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+ 2/3 Image">
  <p:cSld name="Title and Content + 2/3 Image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47;p17"/>
          <p:cNvSpPr txBox="1"/>
          <p:nvPr/>
        </p:nvSpPr>
        <p:spPr>
          <a:xfrm flipH="1">
            <a:off x="12457113" y="0"/>
            <a:ext cx="1960562" cy="554038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" sz="1800" kern="0">
                <a:solidFill>
                  <a:schemeClr val="accent4"/>
                </a:solidFill>
                <a:latin typeface="Avenir"/>
                <a:ea typeface="Avenir"/>
                <a:cs typeface="Avenir"/>
                <a:sym typeface="Avenir"/>
              </a:rPr>
              <a:t>Title and Content + 2/3 Image</a:t>
            </a:r>
            <a:endParaRPr kern="0">
              <a:solidFill>
                <a:schemeClr val="accent4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48" name="Google Shape;148;p17"/>
          <p:cNvSpPr txBox="1">
            <a:spLocks noGrp="1"/>
          </p:cNvSpPr>
          <p:nvPr>
            <p:ph type="subTitle" idx="1"/>
          </p:nvPr>
        </p:nvSpPr>
        <p:spPr>
          <a:xfrm>
            <a:off x="2322550" y="6477000"/>
            <a:ext cx="7543800" cy="331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9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spcBef>
                <a:spcPts val="9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spcBef>
                <a:spcPts val="9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spcBef>
                <a:spcPts val="9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spcBef>
                <a:spcPts val="9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spcBef>
                <a:spcPts val="9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spcBef>
                <a:spcPts val="9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spcBef>
                <a:spcPts val="9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spcBef>
                <a:spcPts val="9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9" name="Google Shape;149;p17"/>
          <p:cNvSpPr txBox="1">
            <a:spLocks noGrp="1"/>
          </p:cNvSpPr>
          <p:nvPr>
            <p:ph type="subTitle" idx="2"/>
          </p:nvPr>
        </p:nvSpPr>
        <p:spPr>
          <a:xfrm>
            <a:off x="10239375" y="6477000"/>
            <a:ext cx="1089600" cy="331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r" rtl="0">
              <a:spcBef>
                <a:spcPts val="9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r" rtl="0">
              <a:spcBef>
                <a:spcPts val="9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r" rtl="0">
              <a:spcBef>
                <a:spcPts val="9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r" rtl="0">
              <a:spcBef>
                <a:spcPts val="9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r" rtl="0">
              <a:spcBef>
                <a:spcPts val="9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r" rtl="0">
              <a:spcBef>
                <a:spcPts val="9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r" rtl="0">
              <a:spcBef>
                <a:spcPts val="9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r" rtl="0">
              <a:spcBef>
                <a:spcPts val="9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r" rtl="0">
              <a:spcBef>
                <a:spcPts val="9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7"/>
          <p:cNvSpPr txBox="1">
            <a:spLocks noGrp="1"/>
          </p:cNvSpPr>
          <p:nvPr>
            <p:ph type="title"/>
          </p:nvPr>
        </p:nvSpPr>
        <p:spPr>
          <a:xfrm>
            <a:off x="395450" y="859525"/>
            <a:ext cx="3709800" cy="5028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 i="0" u="none" strike="noStrike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2" name="Google Shape;152;p17"/>
          <p:cNvSpPr txBox="1">
            <a:spLocks noGrp="1"/>
          </p:cNvSpPr>
          <p:nvPr>
            <p:ph type="subTitle" idx="3"/>
          </p:nvPr>
        </p:nvSpPr>
        <p:spPr>
          <a:xfrm>
            <a:off x="395602" y="1181100"/>
            <a:ext cx="3709800" cy="4611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900"/>
              </a:spcBef>
              <a:spcAft>
                <a:spcPts val="0"/>
              </a:spcAft>
              <a:buNone/>
              <a:defRPr sz="2800" b="1">
                <a:solidFill>
                  <a:schemeClr val="accent2"/>
                </a:solidFill>
              </a:defRPr>
            </a:lvl1pPr>
            <a:lvl2pPr lvl="1" rtl="0">
              <a:spcBef>
                <a:spcPts val="900"/>
              </a:spcBef>
              <a:spcAft>
                <a:spcPts val="0"/>
              </a:spcAft>
              <a:buNone/>
              <a:defRPr sz="2800" b="1"/>
            </a:lvl2pPr>
            <a:lvl3pPr lvl="2" rtl="0">
              <a:spcBef>
                <a:spcPts val="900"/>
              </a:spcBef>
              <a:spcAft>
                <a:spcPts val="0"/>
              </a:spcAft>
              <a:buNone/>
              <a:defRPr sz="2800" b="1"/>
            </a:lvl3pPr>
            <a:lvl4pPr lvl="3" rtl="0">
              <a:spcBef>
                <a:spcPts val="900"/>
              </a:spcBef>
              <a:spcAft>
                <a:spcPts val="0"/>
              </a:spcAft>
              <a:buNone/>
              <a:defRPr sz="2800" b="1"/>
            </a:lvl4pPr>
            <a:lvl5pPr lvl="4" rtl="0">
              <a:spcBef>
                <a:spcPts val="900"/>
              </a:spcBef>
              <a:spcAft>
                <a:spcPts val="0"/>
              </a:spcAft>
              <a:buNone/>
              <a:defRPr sz="2800" b="1"/>
            </a:lvl5pPr>
            <a:lvl6pPr lvl="5" rtl="0">
              <a:spcBef>
                <a:spcPts val="900"/>
              </a:spcBef>
              <a:spcAft>
                <a:spcPts val="0"/>
              </a:spcAft>
              <a:buNone/>
              <a:defRPr sz="2800" b="1"/>
            </a:lvl6pPr>
            <a:lvl7pPr lvl="6" rtl="0">
              <a:spcBef>
                <a:spcPts val="900"/>
              </a:spcBef>
              <a:spcAft>
                <a:spcPts val="0"/>
              </a:spcAft>
              <a:buNone/>
              <a:defRPr sz="2800" b="1"/>
            </a:lvl7pPr>
            <a:lvl8pPr lvl="7" rtl="0">
              <a:spcBef>
                <a:spcPts val="900"/>
              </a:spcBef>
              <a:spcAft>
                <a:spcPts val="0"/>
              </a:spcAft>
              <a:buNone/>
              <a:defRPr sz="2800" b="1"/>
            </a:lvl8pPr>
            <a:lvl9pPr lvl="8" rtl="0">
              <a:spcBef>
                <a:spcPts val="900"/>
              </a:spcBef>
              <a:spcAft>
                <a:spcPts val="0"/>
              </a:spcAft>
              <a:buNone/>
              <a:defRPr sz="2800" b="1"/>
            </a:lvl9pPr>
          </a:lstStyle>
          <a:p>
            <a:endParaRPr/>
          </a:p>
        </p:txBody>
      </p:sp>
      <p:sp>
        <p:nvSpPr>
          <p:cNvPr id="153" name="Google Shape;153;p17"/>
          <p:cNvSpPr txBox="1">
            <a:spLocks noGrp="1"/>
          </p:cNvSpPr>
          <p:nvPr>
            <p:ph type="body" idx="4"/>
          </p:nvPr>
        </p:nvSpPr>
        <p:spPr>
          <a:xfrm>
            <a:off x="395500" y="2057400"/>
            <a:ext cx="3709800" cy="40386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marR="0" lvl="0" indent="-266700" algn="l" rtl="0"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600"/>
              <a:buChar char=" "/>
              <a:defRPr sz="2000" i="0" u="none" strike="noStrike" cap="none">
                <a:solidFill>
                  <a:schemeClr val="dk2"/>
                </a:solidFill>
              </a:defRPr>
            </a:lvl1pPr>
            <a:lvl2pPr marL="914400" marR="0" lvl="1" indent="-355600" algn="l" rtl="0">
              <a:spcBef>
                <a:spcPts val="600"/>
              </a:spcBef>
              <a:spcAft>
                <a:spcPts val="0"/>
              </a:spcAft>
              <a:buClr>
                <a:srgbClr val="1BB24B"/>
              </a:buClr>
              <a:buSzPts val="2000"/>
              <a:buChar char="▪"/>
              <a:defRPr sz="2000" i="0" u="none" strike="noStrike" cap="none">
                <a:solidFill>
                  <a:schemeClr val="dk2"/>
                </a:solidFill>
              </a:defRPr>
            </a:lvl2pPr>
            <a:lvl3pPr marL="1371600" marR="0" lvl="2" indent="-342900" algn="l" rtl="0">
              <a:spcBef>
                <a:spcPts val="600"/>
              </a:spcBef>
              <a:spcAft>
                <a:spcPts val="0"/>
              </a:spcAft>
              <a:buClr>
                <a:srgbClr val="1BB24B"/>
              </a:buClr>
              <a:buSzPts val="1800"/>
              <a:buChar char="▪"/>
              <a:defRPr sz="1800" i="0" u="none" strike="noStrike" cap="none">
                <a:solidFill>
                  <a:schemeClr val="dk2"/>
                </a:solidFill>
              </a:defRPr>
            </a:lvl3pPr>
            <a:lvl4pPr marL="1828800" marR="0" lvl="3" indent="-342900" algn="l" rtl="0">
              <a:spcBef>
                <a:spcPts val="600"/>
              </a:spcBef>
              <a:spcAft>
                <a:spcPts val="0"/>
              </a:spcAft>
              <a:buClr>
                <a:srgbClr val="1BB24B"/>
              </a:buClr>
              <a:buSzPts val="1800"/>
              <a:buChar char="▪"/>
              <a:defRPr sz="1800" i="0" u="none" strike="noStrike" cap="none">
                <a:solidFill>
                  <a:schemeClr val="dk2"/>
                </a:solidFill>
              </a:defRPr>
            </a:lvl4pPr>
            <a:lvl5pPr marL="2286000" marR="0" lvl="4" indent="-342900" algn="l" rtl="0">
              <a:spcBef>
                <a:spcPts val="600"/>
              </a:spcBef>
              <a:spcAft>
                <a:spcPts val="0"/>
              </a:spcAft>
              <a:buClr>
                <a:srgbClr val="1BB24B"/>
              </a:buClr>
              <a:buSzPts val="1800"/>
              <a:buChar char="▪"/>
              <a:defRPr sz="1800" i="0" u="none" strike="noStrike" cap="none">
                <a:solidFill>
                  <a:schemeClr val="dk2"/>
                </a:solidFill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17"/>
          <p:cNvSpPr txBox="1">
            <a:spLocks noGrp="1"/>
          </p:cNvSpPr>
          <p:nvPr>
            <p:ph type="subTitle" idx="5"/>
          </p:nvPr>
        </p:nvSpPr>
        <p:spPr>
          <a:xfrm>
            <a:off x="395450" y="326125"/>
            <a:ext cx="3709800" cy="331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900"/>
              </a:spcBef>
              <a:spcAft>
                <a:spcPts val="0"/>
              </a:spcAft>
              <a:buNone/>
              <a:defRPr sz="1600">
                <a:solidFill>
                  <a:srgbClr val="1BB24B"/>
                </a:solidFill>
              </a:defRPr>
            </a:lvl1pPr>
            <a:lvl2pPr lvl="1" rtl="0">
              <a:spcBef>
                <a:spcPts val="9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2pPr>
            <a:lvl3pPr lvl="2" rtl="0">
              <a:spcBef>
                <a:spcPts val="9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3pPr>
            <a:lvl4pPr lvl="3" rtl="0">
              <a:spcBef>
                <a:spcPts val="9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4pPr>
            <a:lvl5pPr lvl="4" rtl="0">
              <a:spcBef>
                <a:spcPts val="9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5pPr>
            <a:lvl6pPr lvl="5" rtl="0">
              <a:spcBef>
                <a:spcPts val="9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6pPr>
            <a:lvl7pPr lvl="6" rtl="0">
              <a:spcBef>
                <a:spcPts val="9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7pPr>
            <a:lvl8pPr lvl="7" rtl="0">
              <a:spcBef>
                <a:spcPts val="9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8pPr>
            <a:lvl9pPr lvl="8" rtl="0">
              <a:spcBef>
                <a:spcPts val="9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" name="Google Shape;150;p17"/>
          <p:cNvSpPr txBox="1">
            <a:spLocks noGrp="1"/>
          </p:cNvSpPr>
          <p:nvPr>
            <p:ph type="sldNum" idx="10"/>
          </p:nvPr>
        </p:nvSpPr>
        <p:spPr>
          <a:xfrm>
            <a:off x="11277600" y="6477000"/>
            <a:ext cx="531813" cy="3317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BF4CF-8A15-4E01-BA1B-E876885D7A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 (Contact us)">
  <p:cSld name="Thank you (Contact us)">
    <p:bg>
      <p:bgPr>
        <a:solidFill>
          <a:schemeClr val="bg2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89;p29"/>
          <p:cNvSpPr txBox="1"/>
          <p:nvPr/>
        </p:nvSpPr>
        <p:spPr>
          <a:xfrm flipH="1">
            <a:off x="12457113" y="0"/>
            <a:ext cx="1960562" cy="554038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" sz="1800" kern="0">
                <a:solidFill>
                  <a:schemeClr val="accent4"/>
                </a:solidFill>
                <a:latin typeface="Avenir"/>
                <a:ea typeface="Avenir"/>
                <a:cs typeface="Avenir"/>
                <a:sym typeface="Avenir"/>
              </a:rPr>
              <a:t>Thank You </a:t>
            </a:r>
            <a:br>
              <a:rPr lang="en" sz="1800" kern="0">
                <a:solidFill>
                  <a:schemeClr val="accent4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" sz="1800" kern="0">
                <a:solidFill>
                  <a:schemeClr val="accent4"/>
                </a:solidFill>
                <a:latin typeface="Avenir"/>
                <a:ea typeface="Avenir"/>
                <a:cs typeface="Avenir"/>
                <a:sym typeface="Avenir"/>
              </a:rPr>
              <a:t>(Contact us)</a:t>
            </a:r>
            <a:endParaRPr kern="0">
              <a:solidFill>
                <a:schemeClr val="accent4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" name="Google Shape;290;p29"/>
          <p:cNvSpPr>
            <a:spLocks noChangeArrowheads="1"/>
          </p:cNvSpPr>
          <p:nvPr/>
        </p:nvSpPr>
        <p:spPr bwMode="auto">
          <a:xfrm>
            <a:off x="385763" y="1301750"/>
            <a:ext cx="831850" cy="177800"/>
          </a:xfrm>
          <a:prstGeom prst="rect">
            <a:avLst/>
          </a:prstGeom>
          <a:solidFill>
            <a:srgbClr val="1BB24B"/>
          </a:solidFill>
          <a:ln w="9525">
            <a:noFill/>
            <a:miter lim="800000"/>
            <a:headEnd/>
            <a:tailEnd/>
          </a:ln>
        </p:spPr>
        <p:txBody>
          <a:bodyPr lIns="101600" tIns="101600" rIns="101600" bIns="101600" anchor="ctr"/>
          <a:lstStyle/>
          <a:p>
            <a:pPr>
              <a:buClr>
                <a:srgbClr val="000000"/>
              </a:buClr>
              <a:buFont typeface="Arial" charset="0"/>
              <a:buNone/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5" name="Google Shape;291;p29"/>
          <p:cNvSpPr txBox="1">
            <a:spLocks noChangeArrowheads="1"/>
          </p:cNvSpPr>
          <p:nvPr/>
        </p:nvSpPr>
        <p:spPr bwMode="auto">
          <a:xfrm>
            <a:off x="379413" y="1728788"/>
            <a:ext cx="1143000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80000"/>
              </a:lnSpc>
              <a:buClr>
                <a:srgbClr val="FFFFFF"/>
              </a:buClr>
              <a:buSzPts val="6600"/>
              <a:buFont typeface="Arial" charset="0"/>
              <a:buNone/>
              <a:defRPr/>
            </a:pPr>
            <a:r>
              <a:rPr lang="en-US" sz="6600" b="1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Thank you</a:t>
            </a:r>
            <a:endParaRPr lang="en-US" b="1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" name="Google Shape;292;p29"/>
          <p:cNvSpPr txBox="1">
            <a:spLocks noChangeArrowheads="1"/>
          </p:cNvSpPr>
          <p:nvPr/>
        </p:nvSpPr>
        <p:spPr bwMode="auto">
          <a:xfrm>
            <a:off x="379413" y="3678238"/>
            <a:ext cx="1854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buClr>
                <a:srgbClr val="000000"/>
              </a:buClr>
              <a:buFont typeface="Arial" charset="0"/>
              <a:buNone/>
              <a:defRPr/>
            </a:pPr>
            <a:r>
              <a:rPr lang="en-US" sz="2400" b="1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Contact us</a:t>
            </a:r>
            <a:endParaRPr lang="en-US" b="1"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7" name="Google Shape;294;p29"/>
          <p:cNvGrpSpPr>
            <a:grpSpLocks/>
          </p:cNvGrpSpPr>
          <p:nvPr/>
        </p:nvGrpSpPr>
        <p:grpSpPr bwMode="auto">
          <a:xfrm>
            <a:off x="393700" y="6048375"/>
            <a:ext cx="1843088" cy="484188"/>
            <a:chOff x="8654023" y="3429011"/>
            <a:chExt cx="2015026" cy="530155"/>
          </a:xfrm>
        </p:grpSpPr>
        <p:grpSp>
          <p:nvGrpSpPr>
            <p:cNvPr id="8" name="Google Shape;295;p29"/>
            <p:cNvGrpSpPr>
              <a:grpSpLocks/>
            </p:cNvGrpSpPr>
            <p:nvPr/>
          </p:nvGrpSpPr>
          <p:grpSpPr bwMode="auto">
            <a:xfrm>
              <a:off x="9220919" y="3641066"/>
              <a:ext cx="1448130" cy="318101"/>
              <a:chOff x="5990519" y="3633116"/>
              <a:chExt cx="1448130" cy="318101"/>
            </a:xfrm>
          </p:grpSpPr>
          <p:sp>
            <p:nvSpPr>
              <p:cNvPr id="13" name="Google Shape;296;p29"/>
              <p:cNvSpPr>
                <a:spLocks/>
              </p:cNvSpPr>
              <p:nvPr/>
            </p:nvSpPr>
            <p:spPr bwMode="auto">
              <a:xfrm>
                <a:off x="5991163" y="3636599"/>
                <a:ext cx="229099" cy="252041"/>
              </a:xfrm>
              <a:custGeom>
                <a:avLst/>
                <a:gdLst/>
                <a:ahLst/>
                <a:cxnLst>
                  <a:cxn ang="0">
                    <a:pos x="8709" y="3899"/>
                  </a:cxn>
                  <a:cxn ang="0">
                    <a:pos x="10713" y="10823"/>
                  </a:cxn>
                  <a:cxn ang="0">
                    <a:pos x="6632" y="10823"/>
                  </a:cxn>
                  <a:cxn ang="0">
                    <a:pos x="8636" y="3899"/>
                  </a:cxn>
                  <a:cxn ang="0">
                    <a:pos x="3280" y="1"/>
                  </a:cxn>
                  <a:cxn ang="0">
                    <a:pos x="3280" y="3025"/>
                  </a:cxn>
                  <a:cxn ang="0">
                    <a:pos x="5357" y="3025"/>
                  </a:cxn>
                  <a:cxn ang="0">
                    <a:pos x="1239" y="16398"/>
                  </a:cxn>
                  <a:cxn ang="0">
                    <a:pos x="0" y="16398"/>
                  </a:cxn>
                  <a:cxn ang="0">
                    <a:pos x="0" y="19422"/>
                  </a:cxn>
                  <a:cxn ang="0">
                    <a:pos x="6669" y="19422"/>
                  </a:cxn>
                  <a:cxn ang="0">
                    <a:pos x="6669" y="16398"/>
                  </a:cxn>
                  <a:cxn ang="0">
                    <a:pos x="5065" y="16398"/>
                  </a:cxn>
                  <a:cxn ang="0">
                    <a:pos x="5721" y="14102"/>
                  </a:cxn>
                  <a:cxn ang="0">
                    <a:pos x="11661" y="14102"/>
                  </a:cxn>
                  <a:cxn ang="0">
                    <a:pos x="12317" y="16398"/>
                  </a:cxn>
                  <a:cxn ang="0">
                    <a:pos x="10823" y="16398"/>
                  </a:cxn>
                  <a:cxn ang="0">
                    <a:pos x="10823" y="19422"/>
                  </a:cxn>
                  <a:cxn ang="0">
                    <a:pos x="17673" y="19422"/>
                  </a:cxn>
                  <a:cxn ang="0">
                    <a:pos x="17673" y="16398"/>
                  </a:cxn>
                  <a:cxn ang="0">
                    <a:pos x="16507" y="16398"/>
                  </a:cxn>
                  <a:cxn ang="0">
                    <a:pos x="11296" y="1"/>
                  </a:cxn>
                </a:cxnLst>
                <a:rect l="0" t="0" r="r" b="b"/>
                <a:pathLst>
                  <a:path w="17674" h="19423" extrusionOk="0">
                    <a:moveTo>
                      <a:pt x="8709" y="3899"/>
                    </a:moveTo>
                    <a:lnTo>
                      <a:pt x="10713" y="10823"/>
                    </a:lnTo>
                    <a:lnTo>
                      <a:pt x="6632" y="10823"/>
                    </a:lnTo>
                    <a:lnTo>
                      <a:pt x="8636" y="3899"/>
                    </a:lnTo>
                    <a:close/>
                    <a:moveTo>
                      <a:pt x="3280" y="1"/>
                    </a:moveTo>
                    <a:lnTo>
                      <a:pt x="3280" y="3025"/>
                    </a:lnTo>
                    <a:lnTo>
                      <a:pt x="5357" y="3025"/>
                    </a:lnTo>
                    <a:lnTo>
                      <a:pt x="1239" y="16398"/>
                    </a:lnTo>
                    <a:lnTo>
                      <a:pt x="0" y="16398"/>
                    </a:lnTo>
                    <a:lnTo>
                      <a:pt x="0" y="19422"/>
                    </a:lnTo>
                    <a:lnTo>
                      <a:pt x="6669" y="19422"/>
                    </a:lnTo>
                    <a:lnTo>
                      <a:pt x="6669" y="16398"/>
                    </a:lnTo>
                    <a:lnTo>
                      <a:pt x="5065" y="16398"/>
                    </a:lnTo>
                    <a:lnTo>
                      <a:pt x="5721" y="14102"/>
                    </a:lnTo>
                    <a:lnTo>
                      <a:pt x="11661" y="14102"/>
                    </a:lnTo>
                    <a:lnTo>
                      <a:pt x="12317" y="16398"/>
                    </a:lnTo>
                    <a:lnTo>
                      <a:pt x="10823" y="16398"/>
                    </a:lnTo>
                    <a:lnTo>
                      <a:pt x="10823" y="19422"/>
                    </a:lnTo>
                    <a:lnTo>
                      <a:pt x="17673" y="19422"/>
                    </a:lnTo>
                    <a:lnTo>
                      <a:pt x="17673" y="16398"/>
                    </a:lnTo>
                    <a:lnTo>
                      <a:pt x="16507" y="16398"/>
                    </a:lnTo>
                    <a:lnTo>
                      <a:pt x="11296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" name="Google Shape;297;p29"/>
              <p:cNvSpPr>
                <a:spLocks/>
              </p:cNvSpPr>
              <p:nvPr/>
            </p:nvSpPr>
            <p:spPr bwMode="auto">
              <a:xfrm>
                <a:off x="6228939" y="3720033"/>
                <a:ext cx="192652" cy="231183"/>
              </a:xfrm>
              <a:custGeom>
                <a:avLst/>
                <a:gdLst/>
                <a:ahLst/>
                <a:cxnLst>
                  <a:cxn ang="0">
                    <a:pos x="6924" y="3097"/>
                  </a:cxn>
                  <a:cxn ang="0">
                    <a:pos x="10130" y="6596"/>
                  </a:cxn>
                  <a:cxn ang="0">
                    <a:pos x="6924" y="10057"/>
                  </a:cxn>
                  <a:cxn ang="0">
                    <a:pos x="3717" y="6596"/>
                  </a:cxn>
                  <a:cxn ang="0">
                    <a:pos x="6924" y="3097"/>
                  </a:cxn>
                  <a:cxn ang="0">
                    <a:pos x="6086" y="0"/>
                  </a:cxn>
                  <a:cxn ang="0">
                    <a:pos x="0" y="6596"/>
                  </a:cxn>
                  <a:cxn ang="0">
                    <a:pos x="6122" y="13191"/>
                  </a:cxn>
                  <a:cxn ang="0">
                    <a:pos x="10057" y="11260"/>
                  </a:cxn>
                  <a:cxn ang="0">
                    <a:pos x="10057" y="13701"/>
                  </a:cxn>
                  <a:cxn ang="0">
                    <a:pos x="8673" y="14831"/>
                  </a:cxn>
                  <a:cxn ang="0">
                    <a:pos x="4045" y="14831"/>
                  </a:cxn>
                  <a:cxn ang="0">
                    <a:pos x="4045" y="17891"/>
                  </a:cxn>
                  <a:cxn ang="0">
                    <a:pos x="9584" y="17891"/>
                  </a:cxn>
                  <a:cxn ang="0">
                    <a:pos x="13665" y="13993"/>
                  </a:cxn>
                  <a:cxn ang="0">
                    <a:pos x="13665" y="3207"/>
                  </a:cxn>
                  <a:cxn ang="0">
                    <a:pos x="14940" y="3207"/>
                  </a:cxn>
                  <a:cxn ang="0">
                    <a:pos x="14940" y="328"/>
                  </a:cxn>
                  <a:cxn ang="0">
                    <a:pos x="10057" y="328"/>
                  </a:cxn>
                  <a:cxn ang="0">
                    <a:pos x="10057" y="911"/>
                  </a:cxn>
                  <a:cxn ang="0">
                    <a:pos x="10094" y="1968"/>
                  </a:cxn>
                  <a:cxn ang="0">
                    <a:pos x="6086" y="0"/>
                  </a:cxn>
                </a:cxnLst>
                <a:rect l="0" t="0" r="r" b="b"/>
                <a:pathLst>
                  <a:path w="14941" h="17892" extrusionOk="0">
                    <a:moveTo>
                      <a:pt x="6924" y="3097"/>
                    </a:moveTo>
                    <a:cubicBezTo>
                      <a:pt x="8819" y="3097"/>
                      <a:pt x="10130" y="4519"/>
                      <a:pt x="10130" y="6596"/>
                    </a:cubicBezTo>
                    <a:cubicBezTo>
                      <a:pt x="10130" y="8673"/>
                      <a:pt x="8819" y="10057"/>
                      <a:pt x="6924" y="10057"/>
                    </a:cubicBezTo>
                    <a:cubicBezTo>
                      <a:pt x="5029" y="10057"/>
                      <a:pt x="3717" y="8673"/>
                      <a:pt x="3717" y="6596"/>
                    </a:cubicBezTo>
                    <a:cubicBezTo>
                      <a:pt x="3717" y="4519"/>
                      <a:pt x="5029" y="3097"/>
                      <a:pt x="6924" y="3097"/>
                    </a:cubicBezTo>
                    <a:close/>
                    <a:moveTo>
                      <a:pt x="6086" y="0"/>
                    </a:moveTo>
                    <a:cubicBezTo>
                      <a:pt x="2660" y="0"/>
                      <a:pt x="0" y="2624"/>
                      <a:pt x="0" y="6596"/>
                    </a:cubicBezTo>
                    <a:cubicBezTo>
                      <a:pt x="0" y="10567"/>
                      <a:pt x="2660" y="13191"/>
                      <a:pt x="6122" y="13191"/>
                    </a:cubicBezTo>
                    <a:cubicBezTo>
                      <a:pt x="7908" y="13191"/>
                      <a:pt x="9438" y="12280"/>
                      <a:pt x="10057" y="11260"/>
                    </a:cubicBezTo>
                    <a:lnTo>
                      <a:pt x="10057" y="13701"/>
                    </a:lnTo>
                    <a:cubicBezTo>
                      <a:pt x="10057" y="14685"/>
                      <a:pt x="9329" y="14831"/>
                      <a:pt x="8673" y="14831"/>
                    </a:cubicBezTo>
                    <a:lnTo>
                      <a:pt x="4045" y="14831"/>
                    </a:lnTo>
                    <a:lnTo>
                      <a:pt x="4045" y="17891"/>
                    </a:lnTo>
                    <a:lnTo>
                      <a:pt x="9584" y="17891"/>
                    </a:lnTo>
                    <a:cubicBezTo>
                      <a:pt x="12645" y="17891"/>
                      <a:pt x="13665" y="15960"/>
                      <a:pt x="13665" y="13993"/>
                    </a:cubicBezTo>
                    <a:lnTo>
                      <a:pt x="13665" y="3207"/>
                    </a:lnTo>
                    <a:lnTo>
                      <a:pt x="14940" y="3207"/>
                    </a:lnTo>
                    <a:lnTo>
                      <a:pt x="14940" y="328"/>
                    </a:lnTo>
                    <a:lnTo>
                      <a:pt x="10057" y="328"/>
                    </a:lnTo>
                    <a:lnTo>
                      <a:pt x="10057" y="911"/>
                    </a:lnTo>
                    <a:cubicBezTo>
                      <a:pt x="10057" y="1604"/>
                      <a:pt x="10094" y="1822"/>
                      <a:pt x="10094" y="1968"/>
                    </a:cubicBezTo>
                    <a:cubicBezTo>
                      <a:pt x="9474" y="911"/>
                      <a:pt x="7980" y="0"/>
                      <a:pt x="60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" name="Google Shape;298;p29"/>
              <p:cNvSpPr>
                <a:spLocks/>
              </p:cNvSpPr>
              <p:nvPr/>
            </p:nvSpPr>
            <p:spPr bwMode="auto">
              <a:xfrm>
                <a:off x="6445889" y="3633123"/>
                <a:ext cx="175295" cy="258994"/>
              </a:xfrm>
              <a:custGeom>
                <a:avLst/>
                <a:gdLst/>
                <a:ahLst/>
                <a:cxnLst>
                  <a:cxn ang="0">
                    <a:pos x="5685" y="1"/>
                  </a:cxn>
                  <a:cxn ang="0">
                    <a:pos x="1" y="5539"/>
                  </a:cxn>
                  <a:cxn ang="0">
                    <a:pos x="4155" y="11078"/>
                  </a:cxn>
                  <a:cxn ang="0">
                    <a:pos x="7106" y="12317"/>
                  </a:cxn>
                  <a:cxn ang="0">
                    <a:pos x="9293" y="14649"/>
                  </a:cxn>
                  <a:cxn ang="0">
                    <a:pos x="6779" y="16835"/>
                  </a:cxn>
                  <a:cxn ang="0">
                    <a:pos x="3280" y="13191"/>
                  </a:cxn>
                  <a:cxn ang="0">
                    <a:pos x="1" y="13191"/>
                  </a:cxn>
                  <a:cxn ang="0">
                    <a:pos x="1" y="19750"/>
                  </a:cxn>
                  <a:cxn ang="0">
                    <a:pos x="3280" y="19750"/>
                  </a:cxn>
                  <a:cxn ang="0">
                    <a:pos x="3280" y="18475"/>
                  </a:cxn>
                  <a:cxn ang="0">
                    <a:pos x="7471" y="20078"/>
                  </a:cxn>
                  <a:cxn ang="0">
                    <a:pos x="13483" y="14357"/>
                  </a:cxn>
                  <a:cxn ang="0">
                    <a:pos x="9147" y="8892"/>
                  </a:cxn>
                  <a:cxn ang="0">
                    <a:pos x="6196" y="7653"/>
                  </a:cxn>
                  <a:cxn ang="0">
                    <a:pos x="4046" y="5248"/>
                  </a:cxn>
                  <a:cxn ang="0">
                    <a:pos x="6414" y="3134"/>
                  </a:cxn>
                  <a:cxn ang="0">
                    <a:pos x="9511" y="6377"/>
                  </a:cxn>
                  <a:cxn ang="0">
                    <a:pos x="12754" y="6377"/>
                  </a:cxn>
                  <a:cxn ang="0">
                    <a:pos x="12754" y="329"/>
                  </a:cxn>
                  <a:cxn ang="0">
                    <a:pos x="9475" y="329"/>
                  </a:cxn>
                  <a:cxn ang="0">
                    <a:pos x="9475" y="1458"/>
                  </a:cxn>
                  <a:cxn ang="0">
                    <a:pos x="5685" y="1"/>
                  </a:cxn>
                </a:cxnLst>
                <a:rect l="0" t="0" r="r" b="b"/>
                <a:pathLst>
                  <a:path w="13484" h="20079" extrusionOk="0">
                    <a:moveTo>
                      <a:pt x="5685" y="1"/>
                    </a:moveTo>
                    <a:cubicBezTo>
                      <a:pt x="2297" y="1"/>
                      <a:pt x="1" y="2478"/>
                      <a:pt x="1" y="5539"/>
                    </a:cubicBezTo>
                    <a:cubicBezTo>
                      <a:pt x="1" y="8272"/>
                      <a:pt x="1495" y="9948"/>
                      <a:pt x="4155" y="11078"/>
                    </a:cubicBezTo>
                    <a:lnTo>
                      <a:pt x="7106" y="12317"/>
                    </a:lnTo>
                    <a:cubicBezTo>
                      <a:pt x="8528" y="12900"/>
                      <a:pt x="9293" y="13592"/>
                      <a:pt x="9293" y="14649"/>
                    </a:cubicBezTo>
                    <a:cubicBezTo>
                      <a:pt x="9293" y="15851"/>
                      <a:pt x="8273" y="16835"/>
                      <a:pt x="6779" y="16835"/>
                    </a:cubicBezTo>
                    <a:cubicBezTo>
                      <a:pt x="4483" y="16835"/>
                      <a:pt x="3280" y="14831"/>
                      <a:pt x="3280" y="13191"/>
                    </a:cubicBezTo>
                    <a:lnTo>
                      <a:pt x="1" y="13191"/>
                    </a:lnTo>
                    <a:lnTo>
                      <a:pt x="1" y="19750"/>
                    </a:lnTo>
                    <a:lnTo>
                      <a:pt x="3280" y="19750"/>
                    </a:lnTo>
                    <a:lnTo>
                      <a:pt x="3280" y="18475"/>
                    </a:lnTo>
                    <a:cubicBezTo>
                      <a:pt x="4410" y="19532"/>
                      <a:pt x="5977" y="20078"/>
                      <a:pt x="7471" y="20078"/>
                    </a:cubicBezTo>
                    <a:cubicBezTo>
                      <a:pt x="11370" y="20078"/>
                      <a:pt x="13483" y="17272"/>
                      <a:pt x="13483" y="14357"/>
                    </a:cubicBezTo>
                    <a:cubicBezTo>
                      <a:pt x="13483" y="11588"/>
                      <a:pt x="11698" y="9912"/>
                      <a:pt x="9147" y="8892"/>
                    </a:cubicBezTo>
                    <a:lnTo>
                      <a:pt x="6196" y="7653"/>
                    </a:lnTo>
                    <a:cubicBezTo>
                      <a:pt x="4519" y="6960"/>
                      <a:pt x="4046" y="6159"/>
                      <a:pt x="4046" y="5248"/>
                    </a:cubicBezTo>
                    <a:cubicBezTo>
                      <a:pt x="4046" y="4082"/>
                      <a:pt x="5066" y="3134"/>
                      <a:pt x="6414" y="3134"/>
                    </a:cubicBezTo>
                    <a:cubicBezTo>
                      <a:pt x="8054" y="3134"/>
                      <a:pt x="9293" y="4373"/>
                      <a:pt x="9511" y="6377"/>
                    </a:cubicBezTo>
                    <a:lnTo>
                      <a:pt x="12754" y="6377"/>
                    </a:lnTo>
                    <a:lnTo>
                      <a:pt x="12754" y="329"/>
                    </a:lnTo>
                    <a:lnTo>
                      <a:pt x="9475" y="329"/>
                    </a:lnTo>
                    <a:lnTo>
                      <a:pt x="9475" y="1458"/>
                    </a:lnTo>
                    <a:cubicBezTo>
                      <a:pt x="8345" y="329"/>
                      <a:pt x="6851" y="1"/>
                      <a:pt x="56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" name="Google Shape;299;p29"/>
              <p:cNvSpPr>
                <a:spLocks/>
              </p:cNvSpPr>
              <p:nvPr/>
            </p:nvSpPr>
            <p:spPr bwMode="auto">
              <a:xfrm>
                <a:off x="6631597" y="3662673"/>
                <a:ext cx="109343" cy="227705"/>
              </a:xfrm>
              <a:custGeom>
                <a:avLst/>
                <a:gdLst/>
                <a:ahLst/>
                <a:cxnLst>
                  <a:cxn ang="0">
                    <a:pos x="2004" y="0"/>
                  </a:cxn>
                  <a:cxn ang="0">
                    <a:pos x="2004" y="4810"/>
                  </a:cxn>
                  <a:cxn ang="0">
                    <a:pos x="0" y="4810"/>
                  </a:cxn>
                  <a:cxn ang="0">
                    <a:pos x="0" y="7689"/>
                  </a:cxn>
                  <a:cxn ang="0">
                    <a:pos x="2004" y="7689"/>
                  </a:cxn>
                  <a:cxn ang="0">
                    <a:pos x="2004" y="14831"/>
                  </a:cxn>
                  <a:cxn ang="0">
                    <a:pos x="5648" y="17673"/>
                  </a:cxn>
                  <a:cxn ang="0">
                    <a:pos x="7980" y="17454"/>
                  </a:cxn>
                  <a:cxn ang="0">
                    <a:pos x="7980" y="14649"/>
                  </a:cxn>
                  <a:cxn ang="0">
                    <a:pos x="6596" y="14721"/>
                  </a:cxn>
                  <a:cxn ang="0">
                    <a:pos x="5612" y="13665"/>
                  </a:cxn>
                  <a:cxn ang="0">
                    <a:pos x="5612" y="7689"/>
                  </a:cxn>
                  <a:cxn ang="0">
                    <a:pos x="8345" y="7689"/>
                  </a:cxn>
                  <a:cxn ang="0">
                    <a:pos x="8345" y="4810"/>
                  </a:cxn>
                  <a:cxn ang="0">
                    <a:pos x="5612" y="4810"/>
                  </a:cxn>
                  <a:cxn ang="0">
                    <a:pos x="5612" y="0"/>
                  </a:cxn>
                </a:cxnLst>
                <a:rect l="0" t="0" r="r" b="b"/>
                <a:pathLst>
                  <a:path w="8345" h="17673" extrusionOk="0">
                    <a:moveTo>
                      <a:pt x="2004" y="0"/>
                    </a:moveTo>
                    <a:lnTo>
                      <a:pt x="2004" y="4810"/>
                    </a:lnTo>
                    <a:lnTo>
                      <a:pt x="0" y="4810"/>
                    </a:lnTo>
                    <a:lnTo>
                      <a:pt x="0" y="7689"/>
                    </a:lnTo>
                    <a:lnTo>
                      <a:pt x="2004" y="7689"/>
                    </a:lnTo>
                    <a:lnTo>
                      <a:pt x="2004" y="14831"/>
                    </a:lnTo>
                    <a:cubicBezTo>
                      <a:pt x="2004" y="17381"/>
                      <a:pt x="3863" y="17673"/>
                      <a:pt x="5648" y="17673"/>
                    </a:cubicBezTo>
                    <a:cubicBezTo>
                      <a:pt x="6304" y="17673"/>
                      <a:pt x="7324" y="17564"/>
                      <a:pt x="7980" y="17454"/>
                    </a:cubicBezTo>
                    <a:lnTo>
                      <a:pt x="7980" y="14649"/>
                    </a:lnTo>
                    <a:cubicBezTo>
                      <a:pt x="7616" y="14649"/>
                      <a:pt x="7179" y="14721"/>
                      <a:pt x="6596" y="14721"/>
                    </a:cubicBezTo>
                    <a:cubicBezTo>
                      <a:pt x="5867" y="14721"/>
                      <a:pt x="5612" y="14466"/>
                      <a:pt x="5612" y="13665"/>
                    </a:cubicBezTo>
                    <a:lnTo>
                      <a:pt x="5612" y="7689"/>
                    </a:lnTo>
                    <a:lnTo>
                      <a:pt x="8345" y="7689"/>
                    </a:lnTo>
                    <a:lnTo>
                      <a:pt x="8345" y="4810"/>
                    </a:lnTo>
                    <a:lnTo>
                      <a:pt x="5612" y="4810"/>
                    </a:lnTo>
                    <a:lnTo>
                      <a:pt x="56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" name="Google Shape;300;p29"/>
              <p:cNvSpPr>
                <a:spLocks/>
              </p:cNvSpPr>
              <p:nvPr/>
            </p:nvSpPr>
            <p:spPr bwMode="auto">
              <a:xfrm>
                <a:off x="6758296" y="3723510"/>
                <a:ext cx="185708" cy="16860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2879"/>
                  </a:cxn>
                  <a:cxn ang="0">
                    <a:pos x="1276" y="2879"/>
                  </a:cxn>
                  <a:cxn ang="0">
                    <a:pos x="1276" y="8345"/>
                  </a:cxn>
                  <a:cxn ang="0">
                    <a:pos x="5794" y="13045"/>
                  </a:cxn>
                  <a:cxn ang="0">
                    <a:pos x="9584" y="11114"/>
                  </a:cxn>
                  <a:cxn ang="0">
                    <a:pos x="9584" y="11114"/>
                  </a:cxn>
                  <a:cxn ang="0">
                    <a:pos x="9548" y="12207"/>
                  </a:cxn>
                  <a:cxn ang="0">
                    <a:pos x="9548" y="12717"/>
                  </a:cxn>
                  <a:cxn ang="0">
                    <a:pos x="14321" y="12717"/>
                  </a:cxn>
                  <a:cxn ang="0">
                    <a:pos x="14321" y="9839"/>
                  </a:cxn>
                  <a:cxn ang="0">
                    <a:pos x="13046" y="9839"/>
                  </a:cxn>
                  <a:cxn ang="0">
                    <a:pos x="13046" y="0"/>
                  </a:cxn>
                  <a:cxn ang="0">
                    <a:pos x="7361" y="0"/>
                  </a:cxn>
                  <a:cxn ang="0">
                    <a:pos x="7361" y="2879"/>
                  </a:cxn>
                  <a:cxn ang="0">
                    <a:pos x="9475" y="2879"/>
                  </a:cxn>
                  <a:cxn ang="0">
                    <a:pos x="9475" y="8235"/>
                  </a:cxn>
                  <a:cxn ang="0">
                    <a:pos x="6851" y="9693"/>
                  </a:cxn>
                  <a:cxn ang="0">
                    <a:pos x="4883" y="7397"/>
                  </a:cxn>
                  <a:cxn ang="0">
                    <a:pos x="4883" y="0"/>
                  </a:cxn>
                </a:cxnLst>
                <a:rect l="0" t="0" r="r" b="b"/>
                <a:pathLst>
                  <a:path w="14321" h="13046" extrusionOk="0">
                    <a:moveTo>
                      <a:pt x="1" y="0"/>
                    </a:moveTo>
                    <a:lnTo>
                      <a:pt x="1" y="2879"/>
                    </a:lnTo>
                    <a:lnTo>
                      <a:pt x="1276" y="2879"/>
                    </a:lnTo>
                    <a:lnTo>
                      <a:pt x="1276" y="8345"/>
                    </a:lnTo>
                    <a:cubicBezTo>
                      <a:pt x="1276" y="11296"/>
                      <a:pt x="3061" y="13045"/>
                      <a:pt x="5794" y="13045"/>
                    </a:cubicBezTo>
                    <a:cubicBezTo>
                      <a:pt x="7070" y="13045"/>
                      <a:pt x="8418" y="12499"/>
                      <a:pt x="9584" y="11114"/>
                    </a:cubicBezTo>
                    <a:cubicBezTo>
                      <a:pt x="9584" y="11551"/>
                      <a:pt x="9548" y="11916"/>
                      <a:pt x="9548" y="12207"/>
                    </a:cubicBezTo>
                    <a:lnTo>
                      <a:pt x="9548" y="12717"/>
                    </a:lnTo>
                    <a:lnTo>
                      <a:pt x="14321" y="12717"/>
                    </a:lnTo>
                    <a:lnTo>
                      <a:pt x="14321" y="9839"/>
                    </a:lnTo>
                    <a:lnTo>
                      <a:pt x="13046" y="9839"/>
                    </a:lnTo>
                    <a:lnTo>
                      <a:pt x="13046" y="0"/>
                    </a:lnTo>
                    <a:lnTo>
                      <a:pt x="7361" y="0"/>
                    </a:lnTo>
                    <a:lnTo>
                      <a:pt x="7361" y="2879"/>
                    </a:lnTo>
                    <a:lnTo>
                      <a:pt x="9475" y="2879"/>
                    </a:lnTo>
                    <a:lnTo>
                      <a:pt x="9475" y="8235"/>
                    </a:lnTo>
                    <a:cubicBezTo>
                      <a:pt x="8782" y="9110"/>
                      <a:pt x="7908" y="9693"/>
                      <a:pt x="6851" y="9693"/>
                    </a:cubicBezTo>
                    <a:cubicBezTo>
                      <a:pt x="5721" y="9693"/>
                      <a:pt x="4883" y="9037"/>
                      <a:pt x="4883" y="7397"/>
                    </a:cubicBezTo>
                    <a:lnTo>
                      <a:pt x="488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" name="Google Shape;301;p29"/>
              <p:cNvSpPr>
                <a:spLocks/>
              </p:cNvSpPr>
              <p:nvPr/>
            </p:nvSpPr>
            <p:spPr bwMode="auto">
              <a:xfrm>
                <a:off x="6952682" y="3636599"/>
                <a:ext cx="192650" cy="255518"/>
              </a:xfrm>
              <a:custGeom>
                <a:avLst/>
                <a:gdLst/>
                <a:ahLst/>
                <a:cxnLst>
                  <a:cxn ang="0">
                    <a:pos x="6961" y="9584"/>
                  </a:cxn>
                  <a:cxn ang="0">
                    <a:pos x="10204" y="13082"/>
                  </a:cxn>
                  <a:cxn ang="0">
                    <a:pos x="6961" y="16544"/>
                  </a:cxn>
                  <a:cxn ang="0">
                    <a:pos x="3718" y="13082"/>
                  </a:cxn>
                  <a:cxn ang="0">
                    <a:pos x="6961" y="9584"/>
                  </a:cxn>
                  <a:cxn ang="0">
                    <a:pos x="8855" y="1"/>
                  </a:cxn>
                  <a:cxn ang="0">
                    <a:pos x="8855" y="2879"/>
                  </a:cxn>
                  <a:cxn ang="0">
                    <a:pos x="10131" y="2879"/>
                  </a:cxn>
                  <a:cxn ang="0">
                    <a:pos x="10131" y="5940"/>
                  </a:cxn>
                  <a:cxn ang="0">
                    <a:pos x="10167" y="8345"/>
                  </a:cxn>
                  <a:cxn ang="0">
                    <a:pos x="6122" y="6377"/>
                  </a:cxn>
                  <a:cxn ang="0">
                    <a:pos x="1" y="13082"/>
                  </a:cxn>
                  <a:cxn ang="0">
                    <a:pos x="6159" y="19750"/>
                  </a:cxn>
                  <a:cxn ang="0">
                    <a:pos x="10131" y="17819"/>
                  </a:cxn>
                  <a:cxn ang="0">
                    <a:pos x="10131" y="19422"/>
                  </a:cxn>
                  <a:cxn ang="0">
                    <a:pos x="15013" y="19422"/>
                  </a:cxn>
                  <a:cxn ang="0">
                    <a:pos x="15013" y="16544"/>
                  </a:cxn>
                  <a:cxn ang="0">
                    <a:pos x="13738" y="16544"/>
                  </a:cxn>
                  <a:cxn ang="0">
                    <a:pos x="13738" y="1"/>
                  </a:cxn>
                </a:cxnLst>
                <a:rect l="0" t="0" r="r" b="b"/>
                <a:pathLst>
                  <a:path w="15014" h="19751" extrusionOk="0">
                    <a:moveTo>
                      <a:pt x="6961" y="9584"/>
                    </a:moveTo>
                    <a:cubicBezTo>
                      <a:pt x="8855" y="9584"/>
                      <a:pt x="10204" y="11114"/>
                      <a:pt x="10204" y="13082"/>
                    </a:cubicBezTo>
                    <a:cubicBezTo>
                      <a:pt x="10204" y="15013"/>
                      <a:pt x="8855" y="16544"/>
                      <a:pt x="6961" y="16544"/>
                    </a:cubicBezTo>
                    <a:cubicBezTo>
                      <a:pt x="5029" y="16544"/>
                      <a:pt x="3718" y="15013"/>
                      <a:pt x="3718" y="13082"/>
                    </a:cubicBezTo>
                    <a:cubicBezTo>
                      <a:pt x="3718" y="11114"/>
                      <a:pt x="5029" y="9584"/>
                      <a:pt x="6961" y="9584"/>
                    </a:cubicBezTo>
                    <a:close/>
                    <a:moveTo>
                      <a:pt x="8855" y="1"/>
                    </a:moveTo>
                    <a:lnTo>
                      <a:pt x="8855" y="2879"/>
                    </a:lnTo>
                    <a:lnTo>
                      <a:pt x="10131" y="2879"/>
                    </a:lnTo>
                    <a:lnTo>
                      <a:pt x="10131" y="5940"/>
                    </a:lnTo>
                    <a:cubicBezTo>
                      <a:pt x="10131" y="6887"/>
                      <a:pt x="10167" y="7944"/>
                      <a:pt x="10167" y="8345"/>
                    </a:cubicBezTo>
                    <a:cubicBezTo>
                      <a:pt x="9548" y="7288"/>
                      <a:pt x="8054" y="6377"/>
                      <a:pt x="6122" y="6377"/>
                    </a:cubicBezTo>
                    <a:cubicBezTo>
                      <a:pt x="2624" y="6377"/>
                      <a:pt x="1" y="9183"/>
                      <a:pt x="1" y="13082"/>
                    </a:cubicBezTo>
                    <a:cubicBezTo>
                      <a:pt x="1" y="16944"/>
                      <a:pt x="2661" y="19750"/>
                      <a:pt x="6159" y="19750"/>
                    </a:cubicBezTo>
                    <a:cubicBezTo>
                      <a:pt x="7981" y="19750"/>
                      <a:pt x="9475" y="18876"/>
                      <a:pt x="10131" y="17819"/>
                    </a:cubicBezTo>
                    <a:lnTo>
                      <a:pt x="10131" y="19422"/>
                    </a:lnTo>
                    <a:lnTo>
                      <a:pt x="15013" y="19422"/>
                    </a:lnTo>
                    <a:lnTo>
                      <a:pt x="15013" y="16544"/>
                    </a:lnTo>
                    <a:lnTo>
                      <a:pt x="13738" y="16544"/>
                    </a:lnTo>
                    <a:lnTo>
                      <a:pt x="13738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" name="Google Shape;302;p29"/>
              <p:cNvSpPr>
                <a:spLocks/>
              </p:cNvSpPr>
              <p:nvPr/>
            </p:nvSpPr>
            <p:spPr bwMode="auto">
              <a:xfrm>
                <a:off x="7166160" y="3636599"/>
                <a:ext cx="86780" cy="252041"/>
              </a:xfrm>
              <a:custGeom>
                <a:avLst/>
                <a:gdLst/>
                <a:ahLst/>
                <a:cxnLst>
                  <a:cxn ang="0">
                    <a:pos x="3171" y="1"/>
                  </a:cxn>
                  <a:cxn ang="0">
                    <a:pos x="875" y="2333"/>
                  </a:cxn>
                  <a:cxn ang="0">
                    <a:pos x="3171" y="4628"/>
                  </a:cxn>
                  <a:cxn ang="0">
                    <a:pos x="5503" y="2333"/>
                  </a:cxn>
                  <a:cxn ang="0">
                    <a:pos x="3171" y="1"/>
                  </a:cxn>
                  <a:cxn ang="0">
                    <a:pos x="0" y="6705"/>
                  </a:cxn>
                  <a:cxn ang="0">
                    <a:pos x="0" y="9584"/>
                  </a:cxn>
                  <a:cxn ang="0">
                    <a:pos x="1531" y="9584"/>
                  </a:cxn>
                  <a:cxn ang="0">
                    <a:pos x="1531" y="16544"/>
                  </a:cxn>
                  <a:cxn ang="0">
                    <a:pos x="0" y="16544"/>
                  </a:cxn>
                  <a:cxn ang="0">
                    <a:pos x="0" y="19422"/>
                  </a:cxn>
                  <a:cxn ang="0">
                    <a:pos x="6705" y="19422"/>
                  </a:cxn>
                  <a:cxn ang="0">
                    <a:pos x="6705" y="16544"/>
                  </a:cxn>
                  <a:cxn ang="0">
                    <a:pos x="5138" y="16544"/>
                  </a:cxn>
                  <a:cxn ang="0">
                    <a:pos x="5138" y="6705"/>
                  </a:cxn>
                </a:cxnLst>
                <a:rect l="0" t="0" r="r" b="b"/>
                <a:pathLst>
                  <a:path w="6706" h="19423" extrusionOk="0">
                    <a:moveTo>
                      <a:pt x="3171" y="1"/>
                    </a:moveTo>
                    <a:cubicBezTo>
                      <a:pt x="1895" y="1"/>
                      <a:pt x="875" y="1057"/>
                      <a:pt x="875" y="2333"/>
                    </a:cubicBezTo>
                    <a:cubicBezTo>
                      <a:pt x="875" y="3644"/>
                      <a:pt x="1895" y="4628"/>
                      <a:pt x="3171" y="4628"/>
                    </a:cubicBezTo>
                    <a:cubicBezTo>
                      <a:pt x="4482" y="4628"/>
                      <a:pt x="5503" y="3644"/>
                      <a:pt x="5503" y="2333"/>
                    </a:cubicBezTo>
                    <a:cubicBezTo>
                      <a:pt x="5503" y="1057"/>
                      <a:pt x="4482" y="1"/>
                      <a:pt x="3171" y="1"/>
                    </a:cubicBezTo>
                    <a:close/>
                    <a:moveTo>
                      <a:pt x="0" y="6705"/>
                    </a:moveTo>
                    <a:lnTo>
                      <a:pt x="0" y="9584"/>
                    </a:lnTo>
                    <a:lnTo>
                      <a:pt x="1531" y="9584"/>
                    </a:lnTo>
                    <a:lnTo>
                      <a:pt x="1531" y="16544"/>
                    </a:lnTo>
                    <a:lnTo>
                      <a:pt x="0" y="16544"/>
                    </a:lnTo>
                    <a:lnTo>
                      <a:pt x="0" y="19422"/>
                    </a:lnTo>
                    <a:lnTo>
                      <a:pt x="6705" y="19422"/>
                    </a:lnTo>
                    <a:lnTo>
                      <a:pt x="6705" y="16544"/>
                    </a:lnTo>
                    <a:lnTo>
                      <a:pt x="5138" y="16544"/>
                    </a:lnTo>
                    <a:lnTo>
                      <a:pt x="5138" y="670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Google Shape;303;p29"/>
              <p:cNvSpPr>
                <a:spLocks/>
              </p:cNvSpPr>
              <p:nvPr/>
            </p:nvSpPr>
            <p:spPr bwMode="auto">
              <a:xfrm>
                <a:off x="7263353" y="3720033"/>
                <a:ext cx="175296" cy="172084"/>
              </a:xfrm>
              <a:custGeom>
                <a:avLst/>
                <a:gdLst/>
                <a:ahLst/>
                <a:cxnLst>
                  <a:cxn ang="0">
                    <a:pos x="6814" y="3207"/>
                  </a:cxn>
                  <a:cxn ang="0">
                    <a:pos x="9984" y="6705"/>
                  </a:cxn>
                  <a:cxn ang="0">
                    <a:pos x="6814" y="10167"/>
                  </a:cxn>
                  <a:cxn ang="0">
                    <a:pos x="3608" y="6705"/>
                  </a:cxn>
                  <a:cxn ang="0">
                    <a:pos x="6814" y="3207"/>
                  </a:cxn>
                  <a:cxn ang="0">
                    <a:pos x="6814" y="0"/>
                  </a:cxn>
                  <a:cxn ang="0">
                    <a:pos x="0" y="6705"/>
                  </a:cxn>
                  <a:cxn ang="0">
                    <a:pos x="6814" y="13373"/>
                  </a:cxn>
                  <a:cxn ang="0">
                    <a:pos x="13592" y="6705"/>
                  </a:cxn>
                  <a:cxn ang="0">
                    <a:pos x="6814" y="0"/>
                  </a:cxn>
                </a:cxnLst>
                <a:rect l="0" t="0" r="r" b="b"/>
                <a:pathLst>
                  <a:path w="13592" h="13374" extrusionOk="0">
                    <a:moveTo>
                      <a:pt x="6814" y="3207"/>
                    </a:moveTo>
                    <a:cubicBezTo>
                      <a:pt x="8673" y="3207"/>
                      <a:pt x="9984" y="4701"/>
                      <a:pt x="9984" y="6705"/>
                    </a:cubicBezTo>
                    <a:cubicBezTo>
                      <a:pt x="9984" y="8673"/>
                      <a:pt x="8673" y="10167"/>
                      <a:pt x="6814" y="10167"/>
                    </a:cubicBezTo>
                    <a:cubicBezTo>
                      <a:pt x="4919" y="10167"/>
                      <a:pt x="3608" y="8673"/>
                      <a:pt x="3608" y="6705"/>
                    </a:cubicBezTo>
                    <a:cubicBezTo>
                      <a:pt x="3608" y="4701"/>
                      <a:pt x="4919" y="3207"/>
                      <a:pt x="6814" y="3207"/>
                    </a:cubicBezTo>
                    <a:close/>
                    <a:moveTo>
                      <a:pt x="6814" y="0"/>
                    </a:moveTo>
                    <a:cubicBezTo>
                      <a:pt x="3025" y="0"/>
                      <a:pt x="0" y="2806"/>
                      <a:pt x="0" y="6705"/>
                    </a:cubicBezTo>
                    <a:cubicBezTo>
                      <a:pt x="0" y="10567"/>
                      <a:pt x="3025" y="13373"/>
                      <a:pt x="6814" y="13373"/>
                    </a:cubicBezTo>
                    <a:cubicBezTo>
                      <a:pt x="10567" y="13373"/>
                      <a:pt x="13592" y="10567"/>
                      <a:pt x="13592" y="6705"/>
                    </a:cubicBezTo>
                    <a:cubicBezTo>
                      <a:pt x="13592" y="2806"/>
                      <a:pt x="10567" y="0"/>
                      <a:pt x="6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9" name="Google Shape;304;p29"/>
            <p:cNvGrpSpPr>
              <a:grpSpLocks/>
            </p:cNvGrpSpPr>
            <p:nvPr/>
          </p:nvGrpSpPr>
          <p:grpSpPr bwMode="auto">
            <a:xfrm>
              <a:off x="8654023" y="3429011"/>
              <a:ext cx="467471" cy="467484"/>
              <a:chOff x="5423623" y="3421061"/>
              <a:chExt cx="467471" cy="467484"/>
            </a:xfrm>
          </p:grpSpPr>
          <p:sp>
            <p:nvSpPr>
              <p:cNvPr id="10" name="Google Shape;305;p29"/>
              <p:cNvSpPr>
                <a:spLocks/>
              </p:cNvSpPr>
              <p:nvPr/>
            </p:nvSpPr>
            <p:spPr bwMode="auto">
              <a:xfrm>
                <a:off x="5423623" y="3421061"/>
                <a:ext cx="466875" cy="467579"/>
              </a:xfrm>
              <a:custGeom>
                <a:avLst/>
                <a:gdLst/>
                <a:ahLst/>
                <a:cxnLst>
                  <a:cxn ang="0">
                    <a:pos x="23248" y="0"/>
                  </a:cxn>
                  <a:cxn ang="0">
                    <a:pos x="23248" y="23248"/>
                  </a:cxn>
                  <a:cxn ang="0">
                    <a:pos x="0" y="23248"/>
                  </a:cxn>
                  <a:cxn ang="0">
                    <a:pos x="0" y="36147"/>
                  </a:cxn>
                  <a:cxn ang="0">
                    <a:pos x="36147" y="36147"/>
                  </a:cxn>
                  <a:cxn ang="0">
                    <a:pos x="36147" y="0"/>
                  </a:cxn>
                </a:cxnLst>
                <a:rect l="0" t="0" r="r" b="b"/>
                <a:pathLst>
                  <a:path w="36147" h="36148" extrusionOk="0">
                    <a:moveTo>
                      <a:pt x="23248" y="0"/>
                    </a:moveTo>
                    <a:lnTo>
                      <a:pt x="23248" y="23248"/>
                    </a:lnTo>
                    <a:lnTo>
                      <a:pt x="0" y="23248"/>
                    </a:lnTo>
                    <a:lnTo>
                      <a:pt x="0" y="36147"/>
                    </a:lnTo>
                    <a:lnTo>
                      <a:pt x="36147" y="36147"/>
                    </a:lnTo>
                    <a:lnTo>
                      <a:pt x="36147" y="0"/>
                    </a:lnTo>
                    <a:close/>
                  </a:path>
                </a:pathLst>
              </a:custGeom>
              <a:solidFill>
                <a:srgbClr val="37B63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Google Shape;306;p29"/>
              <p:cNvSpPr>
                <a:spLocks/>
              </p:cNvSpPr>
              <p:nvPr/>
            </p:nvSpPr>
            <p:spPr bwMode="auto">
              <a:xfrm>
                <a:off x="5423623" y="3421061"/>
                <a:ext cx="267281" cy="267684"/>
              </a:xfrm>
              <a:custGeom>
                <a:avLst/>
                <a:gdLst/>
                <a:ahLst/>
                <a:cxnLst>
                  <a:cxn ang="0">
                    <a:pos x="10312" y="0"/>
                  </a:cxn>
                  <a:cxn ang="0">
                    <a:pos x="10312" y="10312"/>
                  </a:cxn>
                  <a:cxn ang="0">
                    <a:pos x="0" y="10312"/>
                  </a:cxn>
                  <a:cxn ang="0">
                    <a:pos x="0" y="20661"/>
                  </a:cxn>
                  <a:cxn ang="0">
                    <a:pos x="20661" y="20661"/>
                  </a:cxn>
                  <a:cxn ang="0">
                    <a:pos x="20661" y="0"/>
                  </a:cxn>
                </a:cxnLst>
                <a:rect l="0" t="0" r="r" b="b"/>
                <a:pathLst>
                  <a:path w="20661" h="20661" extrusionOk="0">
                    <a:moveTo>
                      <a:pt x="10312" y="0"/>
                    </a:moveTo>
                    <a:lnTo>
                      <a:pt x="10312" y="10312"/>
                    </a:lnTo>
                    <a:lnTo>
                      <a:pt x="0" y="10312"/>
                    </a:lnTo>
                    <a:lnTo>
                      <a:pt x="0" y="20661"/>
                    </a:lnTo>
                    <a:lnTo>
                      <a:pt x="20661" y="20661"/>
                    </a:lnTo>
                    <a:lnTo>
                      <a:pt x="20661" y="0"/>
                    </a:lnTo>
                    <a:close/>
                  </a:path>
                </a:pathLst>
              </a:custGeom>
              <a:solidFill>
                <a:srgbClr val="37B63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" name="Google Shape;307;p29"/>
              <p:cNvSpPr>
                <a:spLocks/>
              </p:cNvSpPr>
              <p:nvPr/>
            </p:nvSpPr>
            <p:spPr bwMode="auto">
              <a:xfrm>
                <a:off x="5423623" y="3421061"/>
                <a:ext cx="98929" cy="990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725"/>
                  </a:cxn>
                  <a:cxn ang="0">
                    <a:pos x="7725" y="7725"/>
                  </a:cxn>
                  <a:cxn ang="0">
                    <a:pos x="7725" y="0"/>
                  </a:cxn>
                </a:cxnLst>
                <a:rect l="0" t="0" r="r" b="b"/>
                <a:pathLst>
                  <a:path w="7726" h="7726" extrusionOk="0">
                    <a:moveTo>
                      <a:pt x="0" y="0"/>
                    </a:moveTo>
                    <a:lnTo>
                      <a:pt x="0" y="7725"/>
                    </a:lnTo>
                    <a:lnTo>
                      <a:pt x="7725" y="7725"/>
                    </a:lnTo>
                    <a:lnTo>
                      <a:pt x="7725" y="0"/>
                    </a:lnTo>
                    <a:close/>
                  </a:path>
                </a:pathLst>
              </a:custGeom>
              <a:solidFill>
                <a:srgbClr val="37B63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293" name="Google Shape;293;p29"/>
          <p:cNvSpPr txBox="1">
            <a:spLocks noGrp="1"/>
          </p:cNvSpPr>
          <p:nvPr>
            <p:ph type="subTitle" idx="1"/>
          </p:nvPr>
        </p:nvSpPr>
        <p:spPr>
          <a:xfrm>
            <a:off x="379425" y="4010025"/>
            <a:ext cx="1649400" cy="20193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9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1pPr>
            <a:lvl2pPr lvl="1" rtl="0">
              <a:spcBef>
                <a:spcPts val="9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2pPr>
            <a:lvl3pPr lvl="2" rtl="0">
              <a:spcBef>
                <a:spcPts val="9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3pPr>
            <a:lvl4pPr lvl="3" rtl="0">
              <a:spcBef>
                <a:spcPts val="9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4pPr>
            <a:lvl5pPr lvl="4" rtl="0">
              <a:spcBef>
                <a:spcPts val="9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5pPr>
            <a:lvl6pPr lvl="5" rtl="0">
              <a:spcBef>
                <a:spcPts val="9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6pPr>
            <a:lvl7pPr lvl="6" rtl="0">
              <a:spcBef>
                <a:spcPts val="9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7pPr>
            <a:lvl8pPr lvl="7" rtl="0">
              <a:spcBef>
                <a:spcPts val="9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8pPr>
            <a:lvl9pPr lvl="8" rtl="0">
              <a:spcBef>
                <a:spcPts val="9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(Black)">
  <p:cSld name="Blank (Black)">
    <p:bg>
      <p:bgPr>
        <a:solidFill>
          <a:schemeClr val="bg2"/>
        </a:solidFill>
        <a:effectLst/>
      </p:bgPr>
    </p:bg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65;p35"/>
          <p:cNvSpPr>
            <a:spLocks noChangeArrowheads="1"/>
          </p:cNvSpPr>
          <p:nvPr/>
        </p:nvSpPr>
        <p:spPr bwMode="auto">
          <a:xfrm>
            <a:off x="0" y="6477000"/>
            <a:ext cx="12188825" cy="381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101600" tIns="101600" rIns="101600" bIns="101600" anchor="ctr"/>
          <a:lstStyle/>
          <a:p>
            <a:pPr>
              <a:buClr>
                <a:srgbClr val="000000"/>
              </a:buClr>
              <a:buFont typeface="Arial" charset="0"/>
              <a:buNone/>
              <a:defRPr/>
            </a:pPr>
            <a:endParaRPr lang="en-US" sz="18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" name="Google Shape;366;p35"/>
          <p:cNvSpPr txBox="1"/>
          <p:nvPr/>
        </p:nvSpPr>
        <p:spPr>
          <a:xfrm flipH="1">
            <a:off x="12457113" y="0"/>
            <a:ext cx="1960562" cy="276225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" sz="1800" kern="0">
                <a:solidFill>
                  <a:schemeClr val="accent4"/>
                </a:solidFill>
                <a:latin typeface="Avenir"/>
                <a:ea typeface="Avenir"/>
                <a:cs typeface="Avenir"/>
                <a:sym typeface="Avenir"/>
              </a:rPr>
              <a:t>Blank (Black)</a:t>
            </a:r>
            <a:endParaRPr kern="0">
              <a:solidFill>
                <a:schemeClr val="accent4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6" name="Google Shape;370;p35"/>
          <p:cNvGrpSpPr>
            <a:grpSpLocks/>
          </p:cNvGrpSpPr>
          <p:nvPr/>
        </p:nvGrpSpPr>
        <p:grpSpPr bwMode="auto">
          <a:xfrm>
            <a:off x="395288" y="6575425"/>
            <a:ext cx="785812" cy="206375"/>
            <a:chOff x="8654023" y="3429011"/>
            <a:chExt cx="2015026" cy="530155"/>
          </a:xfrm>
        </p:grpSpPr>
        <p:grpSp>
          <p:nvGrpSpPr>
            <p:cNvPr id="7" name="Google Shape;371;p35"/>
            <p:cNvGrpSpPr>
              <a:grpSpLocks/>
            </p:cNvGrpSpPr>
            <p:nvPr/>
          </p:nvGrpSpPr>
          <p:grpSpPr bwMode="auto">
            <a:xfrm>
              <a:off x="9220919" y="3641066"/>
              <a:ext cx="1448130" cy="318101"/>
              <a:chOff x="5990519" y="3633116"/>
              <a:chExt cx="1448130" cy="318101"/>
            </a:xfrm>
          </p:grpSpPr>
          <p:sp>
            <p:nvSpPr>
              <p:cNvPr id="12" name="Google Shape;372;p35"/>
              <p:cNvSpPr>
                <a:spLocks/>
              </p:cNvSpPr>
              <p:nvPr/>
            </p:nvSpPr>
            <p:spPr bwMode="auto">
              <a:xfrm>
                <a:off x="5989457" y="3637203"/>
                <a:ext cx="227963" cy="252843"/>
              </a:xfrm>
              <a:custGeom>
                <a:avLst/>
                <a:gdLst/>
                <a:ahLst/>
                <a:cxnLst>
                  <a:cxn ang="0">
                    <a:pos x="8709" y="3899"/>
                  </a:cxn>
                  <a:cxn ang="0">
                    <a:pos x="10713" y="10823"/>
                  </a:cxn>
                  <a:cxn ang="0">
                    <a:pos x="6632" y="10823"/>
                  </a:cxn>
                  <a:cxn ang="0">
                    <a:pos x="8636" y="3899"/>
                  </a:cxn>
                  <a:cxn ang="0">
                    <a:pos x="3280" y="1"/>
                  </a:cxn>
                  <a:cxn ang="0">
                    <a:pos x="3280" y="3025"/>
                  </a:cxn>
                  <a:cxn ang="0">
                    <a:pos x="5357" y="3025"/>
                  </a:cxn>
                  <a:cxn ang="0">
                    <a:pos x="1239" y="16398"/>
                  </a:cxn>
                  <a:cxn ang="0">
                    <a:pos x="0" y="16398"/>
                  </a:cxn>
                  <a:cxn ang="0">
                    <a:pos x="0" y="19422"/>
                  </a:cxn>
                  <a:cxn ang="0">
                    <a:pos x="6669" y="19422"/>
                  </a:cxn>
                  <a:cxn ang="0">
                    <a:pos x="6669" y="16398"/>
                  </a:cxn>
                  <a:cxn ang="0">
                    <a:pos x="5065" y="16398"/>
                  </a:cxn>
                  <a:cxn ang="0">
                    <a:pos x="5721" y="14102"/>
                  </a:cxn>
                  <a:cxn ang="0">
                    <a:pos x="11661" y="14102"/>
                  </a:cxn>
                  <a:cxn ang="0">
                    <a:pos x="12317" y="16398"/>
                  </a:cxn>
                  <a:cxn ang="0">
                    <a:pos x="10823" y="16398"/>
                  </a:cxn>
                  <a:cxn ang="0">
                    <a:pos x="10823" y="19422"/>
                  </a:cxn>
                  <a:cxn ang="0">
                    <a:pos x="17673" y="19422"/>
                  </a:cxn>
                  <a:cxn ang="0">
                    <a:pos x="17673" y="16398"/>
                  </a:cxn>
                  <a:cxn ang="0">
                    <a:pos x="16507" y="16398"/>
                  </a:cxn>
                  <a:cxn ang="0">
                    <a:pos x="11296" y="1"/>
                  </a:cxn>
                </a:cxnLst>
                <a:rect l="0" t="0" r="r" b="b"/>
                <a:pathLst>
                  <a:path w="17674" h="19423" extrusionOk="0">
                    <a:moveTo>
                      <a:pt x="8709" y="3899"/>
                    </a:moveTo>
                    <a:lnTo>
                      <a:pt x="10713" y="10823"/>
                    </a:lnTo>
                    <a:lnTo>
                      <a:pt x="6632" y="10823"/>
                    </a:lnTo>
                    <a:lnTo>
                      <a:pt x="8636" y="3899"/>
                    </a:lnTo>
                    <a:close/>
                    <a:moveTo>
                      <a:pt x="3280" y="1"/>
                    </a:moveTo>
                    <a:lnTo>
                      <a:pt x="3280" y="3025"/>
                    </a:lnTo>
                    <a:lnTo>
                      <a:pt x="5357" y="3025"/>
                    </a:lnTo>
                    <a:lnTo>
                      <a:pt x="1239" y="16398"/>
                    </a:lnTo>
                    <a:lnTo>
                      <a:pt x="0" y="16398"/>
                    </a:lnTo>
                    <a:lnTo>
                      <a:pt x="0" y="19422"/>
                    </a:lnTo>
                    <a:lnTo>
                      <a:pt x="6669" y="19422"/>
                    </a:lnTo>
                    <a:lnTo>
                      <a:pt x="6669" y="16398"/>
                    </a:lnTo>
                    <a:lnTo>
                      <a:pt x="5065" y="16398"/>
                    </a:lnTo>
                    <a:lnTo>
                      <a:pt x="5721" y="14102"/>
                    </a:lnTo>
                    <a:lnTo>
                      <a:pt x="11661" y="14102"/>
                    </a:lnTo>
                    <a:lnTo>
                      <a:pt x="12317" y="16398"/>
                    </a:lnTo>
                    <a:lnTo>
                      <a:pt x="10823" y="16398"/>
                    </a:lnTo>
                    <a:lnTo>
                      <a:pt x="10823" y="19422"/>
                    </a:lnTo>
                    <a:lnTo>
                      <a:pt x="17673" y="19422"/>
                    </a:lnTo>
                    <a:lnTo>
                      <a:pt x="17673" y="16398"/>
                    </a:lnTo>
                    <a:lnTo>
                      <a:pt x="16507" y="16398"/>
                    </a:lnTo>
                    <a:lnTo>
                      <a:pt x="11296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" name="Google Shape;373;p35"/>
              <p:cNvSpPr>
                <a:spLocks/>
              </p:cNvSpPr>
              <p:nvPr/>
            </p:nvSpPr>
            <p:spPr bwMode="auto">
              <a:xfrm>
                <a:off x="6225562" y="3718765"/>
                <a:ext cx="195397" cy="232452"/>
              </a:xfrm>
              <a:custGeom>
                <a:avLst/>
                <a:gdLst/>
                <a:ahLst/>
                <a:cxnLst>
                  <a:cxn ang="0">
                    <a:pos x="6924" y="3097"/>
                  </a:cxn>
                  <a:cxn ang="0">
                    <a:pos x="10130" y="6596"/>
                  </a:cxn>
                  <a:cxn ang="0">
                    <a:pos x="6924" y="10057"/>
                  </a:cxn>
                  <a:cxn ang="0">
                    <a:pos x="3717" y="6596"/>
                  </a:cxn>
                  <a:cxn ang="0">
                    <a:pos x="6924" y="3097"/>
                  </a:cxn>
                  <a:cxn ang="0">
                    <a:pos x="6086" y="0"/>
                  </a:cxn>
                  <a:cxn ang="0">
                    <a:pos x="0" y="6596"/>
                  </a:cxn>
                  <a:cxn ang="0">
                    <a:pos x="6122" y="13191"/>
                  </a:cxn>
                  <a:cxn ang="0">
                    <a:pos x="10057" y="11260"/>
                  </a:cxn>
                  <a:cxn ang="0">
                    <a:pos x="10057" y="13701"/>
                  </a:cxn>
                  <a:cxn ang="0">
                    <a:pos x="8673" y="14831"/>
                  </a:cxn>
                  <a:cxn ang="0">
                    <a:pos x="4045" y="14831"/>
                  </a:cxn>
                  <a:cxn ang="0">
                    <a:pos x="4045" y="17891"/>
                  </a:cxn>
                  <a:cxn ang="0">
                    <a:pos x="9584" y="17891"/>
                  </a:cxn>
                  <a:cxn ang="0">
                    <a:pos x="13665" y="13993"/>
                  </a:cxn>
                  <a:cxn ang="0">
                    <a:pos x="13665" y="3207"/>
                  </a:cxn>
                  <a:cxn ang="0">
                    <a:pos x="14940" y="3207"/>
                  </a:cxn>
                  <a:cxn ang="0">
                    <a:pos x="14940" y="328"/>
                  </a:cxn>
                  <a:cxn ang="0">
                    <a:pos x="10057" y="328"/>
                  </a:cxn>
                  <a:cxn ang="0">
                    <a:pos x="10057" y="911"/>
                  </a:cxn>
                  <a:cxn ang="0">
                    <a:pos x="10094" y="1968"/>
                  </a:cxn>
                  <a:cxn ang="0">
                    <a:pos x="6086" y="0"/>
                  </a:cxn>
                </a:cxnLst>
                <a:rect l="0" t="0" r="r" b="b"/>
                <a:pathLst>
                  <a:path w="14941" h="17892" extrusionOk="0">
                    <a:moveTo>
                      <a:pt x="6924" y="3097"/>
                    </a:moveTo>
                    <a:cubicBezTo>
                      <a:pt x="8819" y="3097"/>
                      <a:pt x="10130" y="4519"/>
                      <a:pt x="10130" y="6596"/>
                    </a:cubicBezTo>
                    <a:cubicBezTo>
                      <a:pt x="10130" y="8673"/>
                      <a:pt x="8819" y="10057"/>
                      <a:pt x="6924" y="10057"/>
                    </a:cubicBezTo>
                    <a:cubicBezTo>
                      <a:pt x="5029" y="10057"/>
                      <a:pt x="3717" y="8673"/>
                      <a:pt x="3717" y="6596"/>
                    </a:cubicBezTo>
                    <a:cubicBezTo>
                      <a:pt x="3717" y="4519"/>
                      <a:pt x="5029" y="3097"/>
                      <a:pt x="6924" y="3097"/>
                    </a:cubicBezTo>
                    <a:close/>
                    <a:moveTo>
                      <a:pt x="6086" y="0"/>
                    </a:moveTo>
                    <a:cubicBezTo>
                      <a:pt x="2660" y="0"/>
                      <a:pt x="0" y="2624"/>
                      <a:pt x="0" y="6596"/>
                    </a:cubicBezTo>
                    <a:cubicBezTo>
                      <a:pt x="0" y="10567"/>
                      <a:pt x="2660" y="13191"/>
                      <a:pt x="6122" y="13191"/>
                    </a:cubicBezTo>
                    <a:cubicBezTo>
                      <a:pt x="7908" y="13191"/>
                      <a:pt x="9438" y="12280"/>
                      <a:pt x="10057" y="11260"/>
                    </a:cubicBezTo>
                    <a:lnTo>
                      <a:pt x="10057" y="13701"/>
                    </a:lnTo>
                    <a:cubicBezTo>
                      <a:pt x="10057" y="14685"/>
                      <a:pt x="9329" y="14831"/>
                      <a:pt x="8673" y="14831"/>
                    </a:cubicBezTo>
                    <a:lnTo>
                      <a:pt x="4045" y="14831"/>
                    </a:lnTo>
                    <a:lnTo>
                      <a:pt x="4045" y="17891"/>
                    </a:lnTo>
                    <a:lnTo>
                      <a:pt x="9584" y="17891"/>
                    </a:lnTo>
                    <a:cubicBezTo>
                      <a:pt x="12645" y="17891"/>
                      <a:pt x="13665" y="15960"/>
                      <a:pt x="13665" y="13993"/>
                    </a:cubicBezTo>
                    <a:lnTo>
                      <a:pt x="13665" y="3207"/>
                    </a:lnTo>
                    <a:lnTo>
                      <a:pt x="14940" y="3207"/>
                    </a:lnTo>
                    <a:lnTo>
                      <a:pt x="14940" y="328"/>
                    </a:lnTo>
                    <a:lnTo>
                      <a:pt x="10057" y="328"/>
                    </a:lnTo>
                    <a:lnTo>
                      <a:pt x="10057" y="911"/>
                    </a:lnTo>
                    <a:cubicBezTo>
                      <a:pt x="10057" y="1604"/>
                      <a:pt x="10094" y="1822"/>
                      <a:pt x="10094" y="1968"/>
                    </a:cubicBezTo>
                    <a:cubicBezTo>
                      <a:pt x="9474" y="911"/>
                      <a:pt x="7980" y="0"/>
                      <a:pt x="60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" name="Google Shape;374;p35"/>
              <p:cNvSpPr>
                <a:spLocks/>
              </p:cNvSpPr>
              <p:nvPr/>
            </p:nvSpPr>
            <p:spPr bwMode="auto">
              <a:xfrm>
                <a:off x="6445383" y="3633124"/>
                <a:ext cx="175044" cy="261000"/>
              </a:xfrm>
              <a:custGeom>
                <a:avLst/>
                <a:gdLst/>
                <a:ahLst/>
                <a:cxnLst>
                  <a:cxn ang="0">
                    <a:pos x="5685" y="1"/>
                  </a:cxn>
                  <a:cxn ang="0">
                    <a:pos x="1" y="5539"/>
                  </a:cxn>
                  <a:cxn ang="0">
                    <a:pos x="4155" y="11078"/>
                  </a:cxn>
                  <a:cxn ang="0">
                    <a:pos x="7106" y="12317"/>
                  </a:cxn>
                  <a:cxn ang="0">
                    <a:pos x="9293" y="14649"/>
                  </a:cxn>
                  <a:cxn ang="0">
                    <a:pos x="6779" y="16835"/>
                  </a:cxn>
                  <a:cxn ang="0">
                    <a:pos x="3280" y="13191"/>
                  </a:cxn>
                  <a:cxn ang="0">
                    <a:pos x="1" y="13191"/>
                  </a:cxn>
                  <a:cxn ang="0">
                    <a:pos x="1" y="19750"/>
                  </a:cxn>
                  <a:cxn ang="0">
                    <a:pos x="3280" y="19750"/>
                  </a:cxn>
                  <a:cxn ang="0">
                    <a:pos x="3280" y="18475"/>
                  </a:cxn>
                  <a:cxn ang="0">
                    <a:pos x="7471" y="20078"/>
                  </a:cxn>
                  <a:cxn ang="0">
                    <a:pos x="13483" y="14357"/>
                  </a:cxn>
                  <a:cxn ang="0">
                    <a:pos x="9147" y="8892"/>
                  </a:cxn>
                  <a:cxn ang="0">
                    <a:pos x="6196" y="7653"/>
                  </a:cxn>
                  <a:cxn ang="0">
                    <a:pos x="4046" y="5248"/>
                  </a:cxn>
                  <a:cxn ang="0">
                    <a:pos x="6414" y="3134"/>
                  </a:cxn>
                  <a:cxn ang="0">
                    <a:pos x="9511" y="6377"/>
                  </a:cxn>
                  <a:cxn ang="0">
                    <a:pos x="12754" y="6377"/>
                  </a:cxn>
                  <a:cxn ang="0">
                    <a:pos x="12754" y="329"/>
                  </a:cxn>
                  <a:cxn ang="0">
                    <a:pos x="9475" y="329"/>
                  </a:cxn>
                  <a:cxn ang="0">
                    <a:pos x="9475" y="1458"/>
                  </a:cxn>
                  <a:cxn ang="0">
                    <a:pos x="5685" y="1"/>
                  </a:cxn>
                </a:cxnLst>
                <a:rect l="0" t="0" r="r" b="b"/>
                <a:pathLst>
                  <a:path w="13484" h="20079" extrusionOk="0">
                    <a:moveTo>
                      <a:pt x="5685" y="1"/>
                    </a:moveTo>
                    <a:cubicBezTo>
                      <a:pt x="2297" y="1"/>
                      <a:pt x="1" y="2478"/>
                      <a:pt x="1" y="5539"/>
                    </a:cubicBezTo>
                    <a:cubicBezTo>
                      <a:pt x="1" y="8272"/>
                      <a:pt x="1495" y="9948"/>
                      <a:pt x="4155" y="11078"/>
                    </a:cubicBezTo>
                    <a:lnTo>
                      <a:pt x="7106" y="12317"/>
                    </a:lnTo>
                    <a:cubicBezTo>
                      <a:pt x="8528" y="12900"/>
                      <a:pt x="9293" y="13592"/>
                      <a:pt x="9293" y="14649"/>
                    </a:cubicBezTo>
                    <a:cubicBezTo>
                      <a:pt x="9293" y="15851"/>
                      <a:pt x="8273" y="16835"/>
                      <a:pt x="6779" y="16835"/>
                    </a:cubicBezTo>
                    <a:cubicBezTo>
                      <a:pt x="4483" y="16835"/>
                      <a:pt x="3280" y="14831"/>
                      <a:pt x="3280" y="13191"/>
                    </a:cubicBezTo>
                    <a:lnTo>
                      <a:pt x="1" y="13191"/>
                    </a:lnTo>
                    <a:lnTo>
                      <a:pt x="1" y="19750"/>
                    </a:lnTo>
                    <a:lnTo>
                      <a:pt x="3280" y="19750"/>
                    </a:lnTo>
                    <a:lnTo>
                      <a:pt x="3280" y="18475"/>
                    </a:lnTo>
                    <a:cubicBezTo>
                      <a:pt x="4410" y="19532"/>
                      <a:pt x="5977" y="20078"/>
                      <a:pt x="7471" y="20078"/>
                    </a:cubicBezTo>
                    <a:cubicBezTo>
                      <a:pt x="11370" y="20078"/>
                      <a:pt x="13483" y="17272"/>
                      <a:pt x="13483" y="14357"/>
                    </a:cubicBezTo>
                    <a:cubicBezTo>
                      <a:pt x="13483" y="11588"/>
                      <a:pt x="11698" y="9912"/>
                      <a:pt x="9147" y="8892"/>
                    </a:cubicBezTo>
                    <a:lnTo>
                      <a:pt x="6196" y="7653"/>
                    </a:lnTo>
                    <a:cubicBezTo>
                      <a:pt x="4519" y="6960"/>
                      <a:pt x="4046" y="6159"/>
                      <a:pt x="4046" y="5248"/>
                    </a:cubicBezTo>
                    <a:cubicBezTo>
                      <a:pt x="4046" y="4082"/>
                      <a:pt x="5066" y="3134"/>
                      <a:pt x="6414" y="3134"/>
                    </a:cubicBezTo>
                    <a:cubicBezTo>
                      <a:pt x="8054" y="3134"/>
                      <a:pt x="9293" y="4373"/>
                      <a:pt x="9511" y="6377"/>
                    </a:cubicBezTo>
                    <a:lnTo>
                      <a:pt x="12754" y="6377"/>
                    </a:lnTo>
                    <a:lnTo>
                      <a:pt x="12754" y="329"/>
                    </a:lnTo>
                    <a:lnTo>
                      <a:pt x="9475" y="329"/>
                    </a:lnTo>
                    <a:lnTo>
                      <a:pt x="9475" y="1458"/>
                    </a:lnTo>
                    <a:cubicBezTo>
                      <a:pt x="8345" y="329"/>
                      <a:pt x="6851" y="1"/>
                      <a:pt x="5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" name="Google Shape;375;p35"/>
              <p:cNvSpPr>
                <a:spLocks/>
              </p:cNvSpPr>
              <p:nvPr/>
            </p:nvSpPr>
            <p:spPr bwMode="auto">
              <a:xfrm>
                <a:off x="6632638" y="3661672"/>
                <a:ext cx="105840" cy="228375"/>
              </a:xfrm>
              <a:custGeom>
                <a:avLst/>
                <a:gdLst/>
                <a:ahLst/>
                <a:cxnLst>
                  <a:cxn ang="0">
                    <a:pos x="2004" y="0"/>
                  </a:cxn>
                  <a:cxn ang="0">
                    <a:pos x="2004" y="4810"/>
                  </a:cxn>
                  <a:cxn ang="0">
                    <a:pos x="0" y="4810"/>
                  </a:cxn>
                  <a:cxn ang="0">
                    <a:pos x="0" y="7689"/>
                  </a:cxn>
                  <a:cxn ang="0">
                    <a:pos x="2004" y="7689"/>
                  </a:cxn>
                  <a:cxn ang="0">
                    <a:pos x="2004" y="14831"/>
                  </a:cxn>
                  <a:cxn ang="0">
                    <a:pos x="5648" y="17673"/>
                  </a:cxn>
                  <a:cxn ang="0">
                    <a:pos x="7980" y="17454"/>
                  </a:cxn>
                  <a:cxn ang="0">
                    <a:pos x="7980" y="14649"/>
                  </a:cxn>
                  <a:cxn ang="0">
                    <a:pos x="6596" y="14721"/>
                  </a:cxn>
                  <a:cxn ang="0">
                    <a:pos x="5612" y="13665"/>
                  </a:cxn>
                  <a:cxn ang="0">
                    <a:pos x="5612" y="7689"/>
                  </a:cxn>
                  <a:cxn ang="0">
                    <a:pos x="8345" y="7689"/>
                  </a:cxn>
                  <a:cxn ang="0">
                    <a:pos x="8345" y="4810"/>
                  </a:cxn>
                  <a:cxn ang="0">
                    <a:pos x="5612" y="4810"/>
                  </a:cxn>
                  <a:cxn ang="0">
                    <a:pos x="5612" y="0"/>
                  </a:cxn>
                </a:cxnLst>
                <a:rect l="0" t="0" r="r" b="b"/>
                <a:pathLst>
                  <a:path w="8345" h="17673" extrusionOk="0">
                    <a:moveTo>
                      <a:pt x="2004" y="0"/>
                    </a:moveTo>
                    <a:lnTo>
                      <a:pt x="2004" y="4810"/>
                    </a:lnTo>
                    <a:lnTo>
                      <a:pt x="0" y="4810"/>
                    </a:lnTo>
                    <a:lnTo>
                      <a:pt x="0" y="7689"/>
                    </a:lnTo>
                    <a:lnTo>
                      <a:pt x="2004" y="7689"/>
                    </a:lnTo>
                    <a:lnTo>
                      <a:pt x="2004" y="14831"/>
                    </a:lnTo>
                    <a:cubicBezTo>
                      <a:pt x="2004" y="17381"/>
                      <a:pt x="3863" y="17673"/>
                      <a:pt x="5648" y="17673"/>
                    </a:cubicBezTo>
                    <a:cubicBezTo>
                      <a:pt x="6304" y="17673"/>
                      <a:pt x="7324" y="17564"/>
                      <a:pt x="7980" y="17454"/>
                    </a:cubicBezTo>
                    <a:lnTo>
                      <a:pt x="7980" y="14649"/>
                    </a:lnTo>
                    <a:cubicBezTo>
                      <a:pt x="7616" y="14649"/>
                      <a:pt x="7179" y="14721"/>
                      <a:pt x="6596" y="14721"/>
                    </a:cubicBezTo>
                    <a:cubicBezTo>
                      <a:pt x="5867" y="14721"/>
                      <a:pt x="5612" y="14466"/>
                      <a:pt x="5612" y="13665"/>
                    </a:cubicBezTo>
                    <a:lnTo>
                      <a:pt x="5612" y="7689"/>
                    </a:lnTo>
                    <a:lnTo>
                      <a:pt x="8345" y="7689"/>
                    </a:lnTo>
                    <a:lnTo>
                      <a:pt x="8345" y="4810"/>
                    </a:lnTo>
                    <a:lnTo>
                      <a:pt x="5612" y="4810"/>
                    </a:lnTo>
                    <a:lnTo>
                      <a:pt x="56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" name="Google Shape;376;p35"/>
              <p:cNvSpPr>
                <a:spLocks/>
              </p:cNvSpPr>
              <p:nvPr/>
            </p:nvSpPr>
            <p:spPr bwMode="auto">
              <a:xfrm>
                <a:off x="6758833" y="3722842"/>
                <a:ext cx="183183" cy="17128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2879"/>
                  </a:cxn>
                  <a:cxn ang="0">
                    <a:pos x="1276" y="2879"/>
                  </a:cxn>
                  <a:cxn ang="0">
                    <a:pos x="1276" y="8345"/>
                  </a:cxn>
                  <a:cxn ang="0">
                    <a:pos x="5794" y="13045"/>
                  </a:cxn>
                  <a:cxn ang="0">
                    <a:pos x="9584" y="11114"/>
                  </a:cxn>
                  <a:cxn ang="0">
                    <a:pos x="9584" y="11114"/>
                  </a:cxn>
                  <a:cxn ang="0">
                    <a:pos x="9548" y="12207"/>
                  </a:cxn>
                  <a:cxn ang="0">
                    <a:pos x="9548" y="12717"/>
                  </a:cxn>
                  <a:cxn ang="0">
                    <a:pos x="14321" y="12717"/>
                  </a:cxn>
                  <a:cxn ang="0">
                    <a:pos x="14321" y="9839"/>
                  </a:cxn>
                  <a:cxn ang="0">
                    <a:pos x="13046" y="9839"/>
                  </a:cxn>
                  <a:cxn ang="0">
                    <a:pos x="13046" y="0"/>
                  </a:cxn>
                  <a:cxn ang="0">
                    <a:pos x="7361" y="0"/>
                  </a:cxn>
                  <a:cxn ang="0">
                    <a:pos x="7361" y="2879"/>
                  </a:cxn>
                  <a:cxn ang="0">
                    <a:pos x="9475" y="2879"/>
                  </a:cxn>
                  <a:cxn ang="0">
                    <a:pos x="9475" y="8235"/>
                  </a:cxn>
                  <a:cxn ang="0">
                    <a:pos x="6851" y="9693"/>
                  </a:cxn>
                  <a:cxn ang="0">
                    <a:pos x="4883" y="7397"/>
                  </a:cxn>
                  <a:cxn ang="0">
                    <a:pos x="4883" y="0"/>
                  </a:cxn>
                </a:cxnLst>
                <a:rect l="0" t="0" r="r" b="b"/>
                <a:pathLst>
                  <a:path w="14321" h="13046" extrusionOk="0">
                    <a:moveTo>
                      <a:pt x="1" y="0"/>
                    </a:moveTo>
                    <a:lnTo>
                      <a:pt x="1" y="2879"/>
                    </a:lnTo>
                    <a:lnTo>
                      <a:pt x="1276" y="2879"/>
                    </a:lnTo>
                    <a:lnTo>
                      <a:pt x="1276" y="8345"/>
                    </a:lnTo>
                    <a:cubicBezTo>
                      <a:pt x="1276" y="11296"/>
                      <a:pt x="3061" y="13045"/>
                      <a:pt x="5794" y="13045"/>
                    </a:cubicBezTo>
                    <a:cubicBezTo>
                      <a:pt x="7070" y="13045"/>
                      <a:pt x="8418" y="12499"/>
                      <a:pt x="9584" y="11114"/>
                    </a:cubicBezTo>
                    <a:cubicBezTo>
                      <a:pt x="9584" y="11551"/>
                      <a:pt x="9548" y="11916"/>
                      <a:pt x="9548" y="12207"/>
                    </a:cubicBezTo>
                    <a:lnTo>
                      <a:pt x="9548" y="12717"/>
                    </a:lnTo>
                    <a:lnTo>
                      <a:pt x="14321" y="12717"/>
                    </a:lnTo>
                    <a:lnTo>
                      <a:pt x="14321" y="9839"/>
                    </a:lnTo>
                    <a:lnTo>
                      <a:pt x="13046" y="9839"/>
                    </a:lnTo>
                    <a:lnTo>
                      <a:pt x="13046" y="0"/>
                    </a:lnTo>
                    <a:lnTo>
                      <a:pt x="7361" y="0"/>
                    </a:lnTo>
                    <a:lnTo>
                      <a:pt x="7361" y="2879"/>
                    </a:lnTo>
                    <a:lnTo>
                      <a:pt x="9475" y="2879"/>
                    </a:lnTo>
                    <a:lnTo>
                      <a:pt x="9475" y="8235"/>
                    </a:lnTo>
                    <a:cubicBezTo>
                      <a:pt x="8782" y="9110"/>
                      <a:pt x="7908" y="9693"/>
                      <a:pt x="6851" y="9693"/>
                    </a:cubicBezTo>
                    <a:cubicBezTo>
                      <a:pt x="5721" y="9693"/>
                      <a:pt x="4883" y="9037"/>
                      <a:pt x="4883" y="7397"/>
                    </a:cubicBezTo>
                    <a:lnTo>
                      <a:pt x="488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" name="Google Shape;377;p35"/>
              <p:cNvSpPr>
                <a:spLocks/>
              </p:cNvSpPr>
              <p:nvPr/>
            </p:nvSpPr>
            <p:spPr bwMode="auto">
              <a:xfrm>
                <a:off x="6950157" y="3637203"/>
                <a:ext cx="195397" cy="256920"/>
              </a:xfrm>
              <a:custGeom>
                <a:avLst/>
                <a:gdLst/>
                <a:ahLst/>
                <a:cxnLst>
                  <a:cxn ang="0">
                    <a:pos x="6961" y="9584"/>
                  </a:cxn>
                  <a:cxn ang="0">
                    <a:pos x="10204" y="13082"/>
                  </a:cxn>
                  <a:cxn ang="0">
                    <a:pos x="6961" y="16544"/>
                  </a:cxn>
                  <a:cxn ang="0">
                    <a:pos x="3718" y="13082"/>
                  </a:cxn>
                  <a:cxn ang="0">
                    <a:pos x="6961" y="9584"/>
                  </a:cxn>
                  <a:cxn ang="0">
                    <a:pos x="8855" y="1"/>
                  </a:cxn>
                  <a:cxn ang="0">
                    <a:pos x="8855" y="2879"/>
                  </a:cxn>
                  <a:cxn ang="0">
                    <a:pos x="10131" y="2879"/>
                  </a:cxn>
                  <a:cxn ang="0">
                    <a:pos x="10131" y="5940"/>
                  </a:cxn>
                  <a:cxn ang="0">
                    <a:pos x="10167" y="8345"/>
                  </a:cxn>
                  <a:cxn ang="0">
                    <a:pos x="6122" y="6377"/>
                  </a:cxn>
                  <a:cxn ang="0">
                    <a:pos x="1" y="13082"/>
                  </a:cxn>
                  <a:cxn ang="0">
                    <a:pos x="6159" y="19750"/>
                  </a:cxn>
                  <a:cxn ang="0">
                    <a:pos x="10131" y="17819"/>
                  </a:cxn>
                  <a:cxn ang="0">
                    <a:pos x="10131" y="19422"/>
                  </a:cxn>
                  <a:cxn ang="0">
                    <a:pos x="15013" y="19422"/>
                  </a:cxn>
                  <a:cxn ang="0">
                    <a:pos x="15013" y="16544"/>
                  </a:cxn>
                  <a:cxn ang="0">
                    <a:pos x="13738" y="16544"/>
                  </a:cxn>
                  <a:cxn ang="0">
                    <a:pos x="13738" y="1"/>
                  </a:cxn>
                </a:cxnLst>
                <a:rect l="0" t="0" r="r" b="b"/>
                <a:pathLst>
                  <a:path w="15014" h="19751" extrusionOk="0">
                    <a:moveTo>
                      <a:pt x="6961" y="9584"/>
                    </a:moveTo>
                    <a:cubicBezTo>
                      <a:pt x="8855" y="9584"/>
                      <a:pt x="10204" y="11114"/>
                      <a:pt x="10204" y="13082"/>
                    </a:cubicBezTo>
                    <a:cubicBezTo>
                      <a:pt x="10204" y="15013"/>
                      <a:pt x="8855" y="16544"/>
                      <a:pt x="6961" y="16544"/>
                    </a:cubicBezTo>
                    <a:cubicBezTo>
                      <a:pt x="5029" y="16544"/>
                      <a:pt x="3718" y="15013"/>
                      <a:pt x="3718" y="13082"/>
                    </a:cubicBezTo>
                    <a:cubicBezTo>
                      <a:pt x="3718" y="11114"/>
                      <a:pt x="5029" y="9584"/>
                      <a:pt x="6961" y="9584"/>
                    </a:cubicBezTo>
                    <a:close/>
                    <a:moveTo>
                      <a:pt x="8855" y="1"/>
                    </a:moveTo>
                    <a:lnTo>
                      <a:pt x="8855" y="2879"/>
                    </a:lnTo>
                    <a:lnTo>
                      <a:pt x="10131" y="2879"/>
                    </a:lnTo>
                    <a:lnTo>
                      <a:pt x="10131" y="5940"/>
                    </a:lnTo>
                    <a:cubicBezTo>
                      <a:pt x="10131" y="6887"/>
                      <a:pt x="10167" y="7944"/>
                      <a:pt x="10167" y="8345"/>
                    </a:cubicBezTo>
                    <a:cubicBezTo>
                      <a:pt x="9548" y="7288"/>
                      <a:pt x="8054" y="6377"/>
                      <a:pt x="6122" y="6377"/>
                    </a:cubicBezTo>
                    <a:cubicBezTo>
                      <a:pt x="2624" y="6377"/>
                      <a:pt x="1" y="9183"/>
                      <a:pt x="1" y="13082"/>
                    </a:cubicBezTo>
                    <a:cubicBezTo>
                      <a:pt x="1" y="16944"/>
                      <a:pt x="2661" y="19750"/>
                      <a:pt x="6159" y="19750"/>
                    </a:cubicBezTo>
                    <a:cubicBezTo>
                      <a:pt x="7981" y="19750"/>
                      <a:pt x="9475" y="18876"/>
                      <a:pt x="10131" y="17819"/>
                    </a:cubicBezTo>
                    <a:lnTo>
                      <a:pt x="10131" y="19422"/>
                    </a:lnTo>
                    <a:lnTo>
                      <a:pt x="15013" y="19422"/>
                    </a:lnTo>
                    <a:lnTo>
                      <a:pt x="15013" y="16544"/>
                    </a:lnTo>
                    <a:lnTo>
                      <a:pt x="13738" y="16544"/>
                    </a:lnTo>
                    <a:lnTo>
                      <a:pt x="13738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" name="Google Shape;378;p35"/>
              <p:cNvSpPr>
                <a:spLocks/>
              </p:cNvSpPr>
              <p:nvPr/>
            </p:nvSpPr>
            <p:spPr bwMode="auto">
              <a:xfrm>
                <a:off x="7165909" y="3637203"/>
                <a:ext cx="85485" cy="252843"/>
              </a:xfrm>
              <a:custGeom>
                <a:avLst/>
                <a:gdLst/>
                <a:ahLst/>
                <a:cxnLst>
                  <a:cxn ang="0">
                    <a:pos x="3171" y="1"/>
                  </a:cxn>
                  <a:cxn ang="0">
                    <a:pos x="875" y="2333"/>
                  </a:cxn>
                  <a:cxn ang="0">
                    <a:pos x="3171" y="4628"/>
                  </a:cxn>
                  <a:cxn ang="0">
                    <a:pos x="5503" y="2333"/>
                  </a:cxn>
                  <a:cxn ang="0">
                    <a:pos x="3171" y="1"/>
                  </a:cxn>
                  <a:cxn ang="0">
                    <a:pos x="0" y="6705"/>
                  </a:cxn>
                  <a:cxn ang="0">
                    <a:pos x="0" y="9584"/>
                  </a:cxn>
                  <a:cxn ang="0">
                    <a:pos x="1531" y="9584"/>
                  </a:cxn>
                  <a:cxn ang="0">
                    <a:pos x="1531" y="16544"/>
                  </a:cxn>
                  <a:cxn ang="0">
                    <a:pos x="0" y="16544"/>
                  </a:cxn>
                  <a:cxn ang="0">
                    <a:pos x="0" y="19422"/>
                  </a:cxn>
                  <a:cxn ang="0">
                    <a:pos x="6705" y="19422"/>
                  </a:cxn>
                  <a:cxn ang="0">
                    <a:pos x="6705" y="16544"/>
                  </a:cxn>
                  <a:cxn ang="0">
                    <a:pos x="5138" y="16544"/>
                  </a:cxn>
                  <a:cxn ang="0">
                    <a:pos x="5138" y="6705"/>
                  </a:cxn>
                </a:cxnLst>
                <a:rect l="0" t="0" r="r" b="b"/>
                <a:pathLst>
                  <a:path w="6706" h="19423" extrusionOk="0">
                    <a:moveTo>
                      <a:pt x="3171" y="1"/>
                    </a:moveTo>
                    <a:cubicBezTo>
                      <a:pt x="1895" y="1"/>
                      <a:pt x="875" y="1057"/>
                      <a:pt x="875" y="2333"/>
                    </a:cubicBezTo>
                    <a:cubicBezTo>
                      <a:pt x="875" y="3644"/>
                      <a:pt x="1895" y="4628"/>
                      <a:pt x="3171" y="4628"/>
                    </a:cubicBezTo>
                    <a:cubicBezTo>
                      <a:pt x="4482" y="4628"/>
                      <a:pt x="5503" y="3644"/>
                      <a:pt x="5503" y="2333"/>
                    </a:cubicBezTo>
                    <a:cubicBezTo>
                      <a:pt x="5503" y="1057"/>
                      <a:pt x="4482" y="1"/>
                      <a:pt x="3171" y="1"/>
                    </a:cubicBezTo>
                    <a:close/>
                    <a:moveTo>
                      <a:pt x="0" y="6705"/>
                    </a:moveTo>
                    <a:lnTo>
                      <a:pt x="0" y="9584"/>
                    </a:lnTo>
                    <a:lnTo>
                      <a:pt x="1531" y="9584"/>
                    </a:lnTo>
                    <a:lnTo>
                      <a:pt x="1531" y="16544"/>
                    </a:lnTo>
                    <a:lnTo>
                      <a:pt x="0" y="16544"/>
                    </a:lnTo>
                    <a:lnTo>
                      <a:pt x="0" y="19422"/>
                    </a:lnTo>
                    <a:lnTo>
                      <a:pt x="6705" y="19422"/>
                    </a:lnTo>
                    <a:lnTo>
                      <a:pt x="6705" y="16544"/>
                    </a:lnTo>
                    <a:lnTo>
                      <a:pt x="5138" y="16544"/>
                    </a:lnTo>
                    <a:lnTo>
                      <a:pt x="5138" y="670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" name="Google Shape;379;p35"/>
              <p:cNvSpPr>
                <a:spLocks/>
              </p:cNvSpPr>
              <p:nvPr/>
            </p:nvSpPr>
            <p:spPr bwMode="auto">
              <a:xfrm>
                <a:off x="7263607" y="3718765"/>
                <a:ext cx="175042" cy="175358"/>
              </a:xfrm>
              <a:custGeom>
                <a:avLst/>
                <a:gdLst/>
                <a:ahLst/>
                <a:cxnLst>
                  <a:cxn ang="0">
                    <a:pos x="6814" y="3207"/>
                  </a:cxn>
                  <a:cxn ang="0">
                    <a:pos x="9984" y="6705"/>
                  </a:cxn>
                  <a:cxn ang="0">
                    <a:pos x="6814" y="10167"/>
                  </a:cxn>
                  <a:cxn ang="0">
                    <a:pos x="3608" y="6705"/>
                  </a:cxn>
                  <a:cxn ang="0">
                    <a:pos x="6814" y="3207"/>
                  </a:cxn>
                  <a:cxn ang="0">
                    <a:pos x="6814" y="0"/>
                  </a:cxn>
                  <a:cxn ang="0">
                    <a:pos x="0" y="6705"/>
                  </a:cxn>
                  <a:cxn ang="0">
                    <a:pos x="6814" y="13373"/>
                  </a:cxn>
                  <a:cxn ang="0">
                    <a:pos x="13592" y="6705"/>
                  </a:cxn>
                  <a:cxn ang="0">
                    <a:pos x="6814" y="0"/>
                  </a:cxn>
                </a:cxnLst>
                <a:rect l="0" t="0" r="r" b="b"/>
                <a:pathLst>
                  <a:path w="13592" h="13374" extrusionOk="0">
                    <a:moveTo>
                      <a:pt x="6814" y="3207"/>
                    </a:moveTo>
                    <a:cubicBezTo>
                      <a:pt x="8673" y="3207"/>
                      <a:pt x="9984" y="4701"/>
                      <a:pt x="9984" y="6705"/>
                    </a:cubicBezTo>
                    <a:cubicBezTo>
                      <a:pt x="9984" y="8673"/>
                      <a:pt x="8673" y="10167"/>
                      <a:pt x="6814" y="10167"/>
                    </a:cubicBezTo>
                    <a:cubicBezTo>
                      <a:pt x="4919" y="10167"/>
                      <a:pt x="3608" y="8673"/>
                      <a:pt x="3608" y="6705"/>
                    </a:cubicBezTo>
                    <a:cubicBezTo>
                      <a:pt x="3608" y="4701"/>
                      <a:pt x="4919" y="3207"/>
                      <a:pt x="6814" y="3207"/>
                    </a:cubicBezTo>
                    <a:close/>
                    <a:moveTo>
                      <a:pt x="6814" y="0"/>
                    </a:moveTo>
                    <a:cubicBezTo>
                      <a:pt x="3025" y="0"/>
                      <a:pt x="0" y="2806"/>
                      <a:pt x="0" y="6705"/>
                    </a:cubicBezTo>
                    <a:cubicBezTo>
                      <a:pt x="0" y="10567"/>
                      <a:pt x="3025" y="13373"/>
                      <a:pt x="6814" y="13373"/>
                    </a:cubicBezTo>
                    <a:cubicBezTo>
                      <a:pt x="10567" y="13373"/>
                      <a:pt x="13592" y="10567"/>
                      <a:pt x="13592" y="6705"/>
                    </a:cubicBezTo>
                    <a:cubicBezTo>
                      <a:pt x="13592" y="2806"/>
                      <a:pt x="10567" y="0"/>
                      <a:pt x="681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8" name="Google Shape;380;p35"/>
            <p:cNvGrpSpPr>
              <a:grpSpLocks/>
            </p:cNvGrpSpPr>
            <p:nvPr/>
          </p:nvGrpSpPr>
          <p:grpSpPr bwMode="auto">
            <a:xfrm>
              <a:off x="8654023" y="3429011"/>
              <a:ext cx="467471" cy="467484"/>
              <a:chOff x="5423623" y="3421061"/>
              <a:chExt cx="467471" cy="467484"/>
            </a:xfrm>
          </p:grpSpPr>
          <p:sp>
            <p:nvSpPr>
              <p:cNvPr id="9" name="Google Shape;381;p35"/>
              <p:cNvSpPr>
                <a:spLocks/>
              </p:cNvSpPr>
              <p:nvPr/>
            </p:nvSpPr>
            <p:spPr bwMode="auto">
              <a:xfrm>
                <a:off x="5423623" y="3421061"/>
                <a:ext cx="468135" cy="468984"/>
              </a:xfrm>
              <a:custGeom>
                <a:avLst/>
                <a:gdLst/>
                <a:ahLst/>
                <a:cxnLst>
                  <a:cxn ang="0">
                    <a:pos x="23248" y="0"/>
                  </a:cxn>
                  <a:cxn ang="0">
                    <a:pos x="23248" y="23248"/>
                  </a:cxn>
                  <a:cxn ang="0">
                    <a:pos x="0" y="23248"/>
                  </a:cxn>
                  <a:cxn ang="0">
                    <a:pos x="0" y="36147"/>
                  </a:cxn>
                  <a:cxn ang="0">
                    <a:pos x="36147" y="36147"/>
                  </a:cxn>
                  <a:cxn ang="0">
                    <a:pos x="36147" y="0"/>
                  </a:cxn>
                </a:cxnLst>
                <a:rect l="0" t="0" r="r" b="b"/>
                <a:pathLst>
                  <a:path w="36147" h="36148" extrusionOk="0">
                    <a:moveTo>
                      <a:pt x="23248" y="0"/>
                    </a:moveTo>
                    <a:lnTo>
                      <a:pt x="23248" y="23248"/>
                    </a:lnTo>
                    <a:lnTo>
                      <a:pt x="0" y="23248"/>
                    </a:lnTo>
                    <a:lnTo>
                      <a:pt x="0" y="36147"/>
                    </a:lnTo>
                    <a:lnTo>
                      <a:pt x="36147" y="36147"/>
                    </a:lnTo>
                    <a:lnTo>
                      <a:pt x="36147" y="0"/>
                    </a:lnTo>
                    <a:close/>
                  </a:path>
                </a:pathLst>
              </a:custGeom>
              <a:solidFill>
                <a:srgbClr val="37B63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" name="Google Shape;382;p35"/>
              <p:cNvSpPr>
                <a:spLocks/>
              </p:cNvSpPr>
              <p:nvPr/>
            </p:nvSpPr>
            <p:spPr bwMode="auto">
              <a:xfrm>
                <a:off x="5423623" y="3421061"/>
                <a:ext cx="268670" cy="269155"/>
              </a:xfrm>
              <a:custGeom>
                <a:avLst/>
                <a:gdLst/>
                <a:ahLst/>
                <a:cxnLst>
                  <a:cxn ang="0">
                    <a:pos x="10312" y="0"/>
                  </a:cxn>
                  <a:cxn ang="0">
                    <a:pos x="10312" y="10312"/>
                  </a:cxn>
                  <a:cxn ang="0">
                    <a:pos x="0" y="10312"/>
                  </a:cxn>
                  <a:cxn ang="0">
                    <a:pos x="0" y="20661"/>
                  </a:cxn>
                  <a:cxn ang="0">
                    <a:pos x="20661" y="20661"/>
                  </a:cxn>
                  <a:cxn ang="0">
                    <a:pos x="20661" y="0"/>
                  </a:cxn>
                </a:cxnLst>
                <a:rect l="0" t="0" r="r" b="b"/>
                <a:pathLst>
                  <a:path w="20661" h="20661" extrusionOk="0">
                    <a:moveTo>
                      <a:pt x="10312" y="0"/>
                    </a:moveTo>
                    <a:lnTo>
                      <a:pt x="10312" y="10312"/>
                    </a:lnTo>
                    <a:lnTo>
                      <a:pt x="0" y="10312"/>
                    </a:lnTo>
                    <a:lnTo>
                      <a:pt x="0" y="20661"/>
                    </a:lnTo>
                    <a:lnTo>
                      <a:pt x="20661" y="20661"/>
                    </a:lnTo>
                    <a:lnTo>
                      <a:pt x="20661" y="0"/>
                    </a:lnTo>
                    <a:close/>
                  </a:path>
                </a:pathLst>
              </a:custGeom>
              <a:solidFill>
                <a:srgbClr val="37B63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Google Shape;383;p35"/>
              <p:cNvSpPr>
                <a:spLocks/>
              </p:cNvSpPr>
              <p:nvPr/>
            </p:nvSpPr>
            <p:spPr bwMode="auto">
              <a:xfrm>
                <a:off x="5423623" y="3421061"/>
                <a:ext cx="101768" cy="1019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725"/>
                  </a:cxn>
                  <a:cxn ang="0">
                    <a:pos x="7725" y="7725"/>
                  </a:cxn>
                  <a:cxn ang="0">
                    <a:pos x="7725" y="0"/>
                  </a:cxn>
                </a:cxnLst>
                <a:rect l="0" t="0" r="r" b="b"/>
                <a:pathLst>
                  <a:path w="7726" h="7726" extrusionOk="0">
                    <a:moveTo>
                      <a:pt x="0" y="0"/>
                    </a:moveTo>
                    <a:lnTo>
                      <a:pt x="0" y="7725"/>
                    </a:lnTo>
                    <a:lnTo>
                      <a:pt x="7725" y="7725"/>
                    </a:lnTo>
                    <a:lnTo>
                      <a:pt x="7725" y="0"/>
                    </a:lnTo>
                    <a:close/>
                  </a:path>
                </a:pathLst>
              </a:custGeom>
              <a:solidFill>
                <a:srgbClr val="37B63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367" name="Google Shape;367;p35"/>
          <p:cNvSpPr txBox="1">
            <a:spLocks noGrp="1"/>
          </p:cNvSpPr>
          <p:nvPr>
            <p:ph type="subTitle" idx="1"/>
          </p:nvPr>
        </p:nvSpPr>
        <p:spPr>
          <a:xfrm>
            <a:off x="2322550" y="6477000"/>
            <a:ext cx="7543800" cy="331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900"/>
              </a:spcBef>
              <a:spcAft>
                <a:spcPts val="0"/>
              </a:spcAft>
              <a:buNone/>
              <a:defRPr sz="1200"/>
            </a:lvl1pPr>
            <a:lvl2pPr lvl="1" algn="ctr" rtl="0">
              <a:spcBef>
                <a:spcPts val="900"/>
              </a:spcBef>
              <a:spcAft>
                <a:spcPts val="0"/>
              </a:spcAft>
              <a:buNone/>
              <a:defRPr sz="1200"/>
            </a:lvl2pPr>
            <a:lvl3pPr lvl="2" algn="ctr" rtl="0">
              <a:spcBef>
                <a:spcPts val="900"/>
              </a:spcBef>
              <a:spcAft>
                <a:spcPts val="0"/>
              </a:spcAft>
              <a:buNone/>
              <a:defRPr sz="1200"/>
            </a:lvl3pPr>
            <a:lvl4pPr lvl="3" algn="ctr" rtl="0">
              <a:spcBef>
                <a:spcPts val="900"/>
              </a:spcBef>
              <a:spcAft>
                <a:spcPts val="0"/>
              </a:spcAft>
              <a:buNone/>
              <a:defRPr sz="1200"/>
            </a:lvl4pPr>
            <a:lvl5pPr lvl="4" algn="ctr" rtl="0">
              <a:spcBef>
                <a:spcPts val="900"/>
              </a:spcBef>
              <a:spcAft>
                <a:spcPts val="0"/>
              </a:spcAft>
              <a:buNone/>
              <a:defRPr sz="1200"/>
            </a:lvl5pPr>
            <a:lvl6pPr lvl="5" algn="ctr" rtl="0">
              <a:spcBef>
                <a:spcPts val="900"/>
              </a:spcBef>
              <a:spcAft>
                <a:spcPts val="0"/>
              </a:spcAft>
              <a:buNone/>
              <a:defRPr sz="1200"/>
            </a:lvl6pPr>
            <a:lvl7pPr lvl="6" algn="ctr" rtl="0">
              <a:spcBef>
                <a:spcPts val="900"/>
              </a:spcBef>
              <a:spcAft>
                <a:spcPts val="0"/>
              </a:spcAft>
              <a:buNone/>
              <a:defRPr sz="1200"/>
            </a:lvl7pPr>
            <a:lvl8pPr lvl="7" algn="ctr" rtl="0">
              <a:spcBef>
                <a:spcPts val="900"/>
              </a:spcBef>
              <a:spcAft>
                <a:spcPts val="0"/>
              </a:spcAft>
              <a:buNone/>
              <a:defRPr sz="1200"/>
            </a:lvl8pPr>
            <a:lvl9pPr lvl="8" algn="ctr" rtl="0">
              <a:spcBef>
                <a:spcPts val="90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368" name="Google Shape;368;p35"/>
          <p:cNvSpPr txBox="1">
            <a:spLocks noGrp="1"/>
          </p:cNvSpPr>
          <p:nvPr>
            <p:ph type="subTitle" idx="2"/>
          </p:nvPr>
        </p:nvSpPr>
        <p:spPr>
          <a:xfrm>
            <a:off x="10239375" y="6477000"/>
            <a:ext cx="1089600" cy="331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r" rtl="0">
              <a:spcBef>
                <a:spcPts val="900"/>
              </a:spcBef>
              <a:spcAft>
                <a:spcPts val="0"/>
              </a:spcAft>
              <a:buNone/>
              <a:defRPr sz="1200"/>
            </a:lvl1pPr>
            <a:lvl2pPr lvl="1" algn="r" rtl="0">
              <a:spcBef>
                <a:spcPts val="900"/>
              </a:spcBef>
              <a:spcAft>
                <a:spcPts val="0"/>
              </a:spcAft>
              <a:buNone/>
              <a:defRPr sz="1200"/>
            </a:lvl2pPr>
            <a:lvl3pPr lvl="2" algn="r" rtl="0">
              <a:spcBef>
                <a:spcPts val="900"/>
              </a:spcBef>
              <a:spcAft>
                <a:spcPts val="0"/>
              </a:spcAft>
              <a:buNone/>
              <a:defRPr sz="1200"/>
            </a:lvl3pPr>
            <a:lvl4pPr lvl="3" algn="r" rtl="0">
              <a:spcBef>
                <a:spcPts val="900"/>
              </a:spcBef>
              <a:spcAft>
                <a:spcPts val="0"/>
              </a:spcAft>
              <a:buNone/>
              <a:defRPr sz="1200"/>
            </a:lvl4pPr>
            <a:lvl5pPr lvl="4" algn="r" rtl="0">
              <a:spcBef>
                <a:spcPts val="900"/>
              </a:spcBef>
              <a:spcAft>
                <a:spcPts val="0"/>
              </a:spcAft>
              <a:buNone/>
              <a:defRPr sz="1200"/>
            </a:lvl5pPr>
            <a:lvl6pPr lvl="5" algn="r" rtl="0">
              <a:spcBef>
                <a:spcPts val="900"/>
              </a:spcBef>
              <a:spcAft>
                <a:spcPts val="0"/>
              </a:spcAft>
              <a:buNone/>
              <a:defRPr sz="1200"/>
            </a:lvl6pPr>
            <a:lvl7pPr lvl="6" algn="r" rtl="0">
              <a:spcBef>
                <a:spcPts val="900"/>
              </a:spcBef>
              <a:spcAft>
                <a:spcPts val="0"/>
              </a:spcAft>
              <a:buNone/>
              <a:defRPr sz="1200"/>
            </a:lvl7pPr>
            <a:lvl8pPr lvl="7" algn="r" rtl="0">
              <a:spcBef>
                <a:spcPts val="900"/>
              </a:spcBef>
              <a:spcAft>
                <a:spcPts val="0"/>
              </a:spcAft>
              <a:buNone/>
              <a:defRPr sz="1200"/>
            </a:lvl8pPr>
            <a:lvl9pPr lvl="8" algn="r" rtl="0">
              <a:spcBef>
                <a:spcPts val="90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20" name="Google Shape;369;p35"/>
          <p:cNvSpPr txBox="1">
            <a:spLocks noGrp="1"/>
          </p:cNvSpPr>
          <p:nvPr>
            <p:ph type="sldNum" idx="10"/>
          </p:nvPr>
        </p:nvSpPr>
        <p:spPr>
          <a:xfrm>
            <a:off x="11277600" y="6477000"/>
            <a:ext cx="531813" cy="331788"/>
          </a:xfrm>
        </p:spPr>
        <p:txBody>
          <a:bodyPr/>
          <a:lstStyle>
            <a:lvl1pPr>
              <a:defRPr>
                <a:solidFill>
                  <a:srgbClr val="101010"/>
                </a:solidFill>
              </a:defRPr>
            </a:lvl1pPr>
          </a:lstStyle>
          <a:p>
            <a:pPr>
              <a:defRPr/>
            </a:pPr>
            <a:fld id="{1ECDFEB3-9F88-4C4D-A2C4-183E4456D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">
  <p:cSld name="Grid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85;p36"/>
          <p:cNvSpPr txBox="1"/>
          <p:nvPr/>
        </p:nvSpPr>
        <p:spPr>
          <a:xfrm flipH="1">
            <a:off x="12457113" y="0"/>
            <a:ext cx="1627187" cy="276225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" sz="1800" kern="0">
                <a:solidFill>
                  <a:schemeClr val="accent4"/>
                </a:solidFill>
                <a:latin typeface="Avenir"/>
                <a:ea typeface="Avenir"/>
                <a:cs typeface="Avenir"/>
                <a:sym typeface="Avenir"/>
              </a:rPr>
              <a:t>Grid</a:t>
            </a:r>
            <a:endParaRPr kern="0">
              <a:solidFill>
                <a:schemeClr val="accent4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3" name="Google Shape;386;p36"/>
          <p:cNvGrpSpPr>
            <a:grpSpLocks/>
          </p:cNvGrpSpPr>
          <p:nvPr/>
        </p:nvGrpSpPr>
        <p:grpSpPr bwMode="auto">
          <a:xfrm>
            <a:off x="382588" y="381000"/>
            <a:ext cx="11410950" cy="5713413"/>
            <a:chOff x="1019542" y="1016892"/>
            <a:chExt cx="30439446" cy="15240000"/>
          </a:xfrm>
        </p:grpSpPr>
        <p:sp>
          <p:nvSpPr>
            <p:cNvPr id="4" name="Google Shape;387;p36"/>
            <p:cNvSpPr>
              <a:spLocks noChangeArrowheads="1"/>
            </p:cNvSpPr>
            <p:nvPr/>
          </p:nvSpPr>
          <p:spPr bwMode="auto">
            <a:xfrm>
              <a:off x="1019542" y="1016892"/>
              <a:ext cx="2227483" cy="15240000"/>
            </a:xfrm>
            <a:prstGeom prst="rect">
              <a:avLst/>
            </a:prstGeom>
            <a:solidFill>
              <a:srgbClr val="397FC1">
                <a:alpha val="14902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101600" tIns="101600" rIns="101600" bIns="101600" anchor="ctr"/>
            <a:lstStyle/>
            <a:p>
              <a:pPr>
                <a:buClr>
                  <a:srgbClr val="000000"/>
                </a:buClr>
                <a:buFont typeface="Arial" charset="0"/>
                <a:buNone/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5" name="Google Shape;388;p36"/>
            <p:cNvSpPr>
              <a:spLocks noChangeArrowheads="1"/>
            </p:cNvSpPr>
            <p:nvPr/>
          </p:nvSpPr>
          <p:spPr bwMode="auto">
            <a:xfrm>
              <a:off x="11415873" y="1016892"/>
              <a:ext cx="2121615" cy="15240000"/>
            </a:xfrm>
            <a:prstGeom prst="rect">
              <a:avLst/>
            </a:prstGeom>
            <a:solidFill>
              <a:srgbClr val="397FC1">
                <a:alpha val="14902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101600" tIns="101600" rIns="101600" bIns="101600" anchor="ctr"/>
            <a:lstStyle/>
            <a:p>
              <a:pPr>
                <a:buClr>
                  <a:srgbClr val="000000"/>
                </a:buClr>
                <a:buFont typeface="Arial" charset="0"/>
                <a:buNone/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" name="Google Shape;389;p36"/>
            <p:cNvSpPr>
              <a:spLocks noChangeArrowheads="1"/>
            </p:cNvSpPr>
            <p:nvPr/>
          </p:nvSpPr>
          <p:spPr bwMode="auto">
            <a:xfrm>
              <a:off x="3666265" y="1016892"/>
              <a:ext cx="2121615" cy="15240000"/>
            </a:xfrm>
            <a:prstGeom prst="rect">
              <a:avLst/>
            </a:prstGeom>
            <a:solidFill>
              <a:srgbClr val="397FC1">
                <a:alpha val="14902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101600" tIns="101600" rIns="101600" bIns="101600" anchor="ctr"/>
            <a:lstStyle/>
            <a:p>
              <a:pPr>
                <a:buClr>
                  <a:srgbClr val="000000"/>
                </a:buClr>
                <a:buFont typeface="Arial" charset="0"/>
                <a:buNone/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" name="Google Shape;390;p36"/>
            <p:cNvSpPr>
              <a:spLocks noChangeArrowheads="1"/>
            </p:cNvSpPr>
            <p:nvPr/>
          </p:nvSpPr>
          <p:spPr bwMode="auto">
            <a:xfrm>
              <a:off x="6249468" y="1016892"/>
              <a:ext cx="2121615" cy="15240000"/>
            </a:xfrm>
            <a:prstGeom prst="rect">
              <a:avLst/>
            </a:prstGeom>
            <a:solidFill>
              <a:srgbClr val="397FC1">
                <a:alpha val="14902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101600" tIns="101600" rIns="101600" bIns="101600" anchor="ctr"/>
            <a:lstStyle/>
            <a:p>
              <a:pPr>
                <a:buClr>
                  <a:srgbClr val="000000"/>
                </a:buClr>
                <a:buFont typeface="Arial" charset="0"/>
                <a:buNone/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8" name="Google Shape;391;p36"/>
            <p:cNvSpPr>
              <a:spLocks noChangeArrowheads="1"/>
            </p:cNvSpPr>
            <p:nvPr/>
          </p:nvSpPr>
          <p:spPr bwMode="auto">
            <a:xfrm>
              <a:off x="8794559" y="1016892"/>
              <a:ext cx="2121613" cy="15240000"/>
            </a:xfrm>
            <a:prstGeom prst="rect">
              <a:avLst/>
            </a:prstGeom>
            <a:solidFill>
              <a:srgbClr val="397FC1">
                <a:alpha val="14902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101600" tIns="101600" rIns="101600" bIns="101600" anchor="ctr"/>
            <a:lstStyle/>
            <a:p>
              <a:pPr>
                <a:buClr>
                  <a:srgbClr val="000000"/>
                </a:buClr>
                <a:buFont typeface="Arial" charset="0"/>
                <a:buNone/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9" name="Google Shape;392;p36"/>
            <p:cNvSpPr>
              <a:spLocks noChangeArrowheads="1"/>
            </p:cNvSpPr>
            <p:nvPr/>
          </p:nvSpPr>
          <p:spPr bwMode="auto">
            <a:xfrm>
              <a:off x="13952495" y="1016892"/>
              <a:ext cx="2121613" cy="15240000"/>
            </a:xfrm>
            <a:prstGeom prst="rect">
              <a:avLst/>
            </a:prstGeom>
            <a:solidFill>
              <a:srgbClr val="397FC1">
                <a:alpha val="14902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101600" tIns="101600" rIns="101600" bIns="101600" anchor="ctr"/>
            <a:lstStyle/>
            <a:p>
              <a:pPr>
                <a:buClr>
                  <a:srgbClr val="000000"/>
                </a:buClr>
                <a:buFont typeface="Arial" charset="0"/>
                <a:buNone/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0" name="Google Shape;393;p36"/>
            <p:cNvSpPr>
              <a:spLocks noChangeArrowheads="1"/>
            </p:cNvSpPr>
            <p:nvPr/>
          </p:nvSpPr>
          <p:spPr bwMode="auto">
            <a:xfrm>
              <a:off x="16489114" y="1016892"/>
              <a:ext cx="2121615" cy="15240000"/>
            </a:xfrm>
            <a:prstGeom prst="rect">
              <a:avLst/>
            </a:prstGeom>
            <a:solidFill>
              <a:srgbClr val="397FC1">
                <a:alpha val="14902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101600" tIns="101600" rIns="101600" bIns="101600" anchor="ctr"/>
            <a:lstStyle/>
            <a:p>
              <a:pPr>
                <a:buClr>
                  <a:srgbClr val="000000"/>
                </a:buClr>
                <a:buFont typeface="Arial" charset="0"/>
                <a:buNone/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1" name="Google Shape;394;p36"/>
            <p:cNvSpPr>
              <a:spLocks noChangeArrowheads="1"/>
            </p:cNvSpPr>
            <p:nvPr/>
          </p:nvSpPr>
          <p:spPr bwMode="auto">
            <a:xfrm>
              <a:off x="19025736" y="1016892"/>
              <a:ext cx="2121613" cy="15240000"/>
            </a:xfrm>
            <a:prstGeom prst="rect">
              <a:avLst/>
            </a:prstGeom>
            <a:solidFill>
              <a:srgbClr val="397FC1">
                <a:alpha val="14902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101600" tIns="101600" rIns="101600" bIns="101600" anchor="ctr"/>
            <a:lstStyle/>
            <a:p>
              <a:pPr>
                <a:buClr>
                  <a:srgbClr val="000000"/>
                </a:buClr>
                <a:buFont typeface="Arial" charset="0"/>
                <a:buNone/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2" name="Google Shape;395;p36"/>
            <p:cNvSpPr>
              <a:spLocks noChangeArrowheads="1"/>
            </p:cNvSpPr>
            <p:nvPr/>
          </p:nvSpPr>
          <p:spPr bwMode="auto">
            <a:xfrm>
              <a:off x="21604703" y="1016892"/>
              <a:ext cx="2121615" cy="15240000"/>
            </a:xfrm>
            <a:prstGeom prst="rect">
              <a:avLst/>
            </a:prstGeom>
            <a:solidFill>
              <a:srgbClr val="397FC1">
                <a:alpha val="14902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101600" tIns="101600" rIns="101600" bIns="101600" anchor="ctr"/>
            <a:lstStyle/>
            <a:p>
              <a:pPr>
                <a:buClr>
                  <a:srgbClr val="000000"/>
                </a:buClr>
                <a:buFont typeface="Arial" charset="0"/>
                <a:buNone/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3" name="Google Shape;396;p36"/>
            <p:cNvSpPr>
              <a:spLocks noChangeArrowheads="1"/>
            </p:cNvSpPr>
            <p:nvPr/>
          </p:nvSpPr>
          <p:spPr bwMode="auto">
            <a:xfrm>
              <a:off x="24221784" y="1016892"/>
              <a:ext cx="2121615" cy="15240000"/>
            </a:xfrm>
            <a:prstGeom prst="rect">
              <a:avLst/>
            </a:prstGeom>
            <a:solidFill>
              <a:srgbClr val="397FC1">
                <a:alpha val="14902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101600" tIns="101600" rIns="101600" bIns="101600" anchor="ctr"/>
            <a:lstStyle/>
            <a:p>
              <a:pPr>
                <a:buClr>
                  <a:srgbClr val="000000"/>
                </a:buClr>
                <a:buFont typeface="Arial" charset="0"/>
                <a:buNone/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4" name="Google Shape;397;p36"/>
            <p:cNvSpPr>
              <a:spLocks noChangeArrowheads="1"/>
            </p:cNvSpPr>
            <p:nvPr/>
          </p:nvSpPr>
          <p:spPr bwMode="auto">
            <a:xfrm>
              <a:off x="26758406" y="1016892"/>
              <a:ext cx="2121613" cy="15240000"/>
            </a:xfrm>
            <a:prstGeom prst="rect">
              <a:avLst/>
            </a:prstGeom>
            <a:solidFill>
              <a:srgbClr val="397FC1">
                <a:alpha val="14902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101600" tIns="101600" rIns="101600" bIns="101600" anchor="ctr"/>
            <a:lstStyle/>
            <a:p>
              <a:pPr>
                <a:buClr>
                  <a:srgbClr val="000000"/>
                </a:buClr>
                <a:buFont typeface="Arial" charset="0"/>
                <a:buNone/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5" name="Google Shape;398;p36"/>
            <p:cNvSpPr>
              <a:spLocks noChangeArrowheads="1"/>
            </p:cNvSpPr>
            <p:nvPr/>
          </p:nvSpPr>
          <p:spPr bwMode="auto">
            <a:xfrm>
              <a:off x="29265383" y="1016892"/>
              <a:ext cx="2193605" cy="15240000"/>
            </a:xfrm>
            <a:prstGeom prst="rect">
              <a:avLst/>
            </a:prstGeom>
            <a:solidFill>
              <a:srgbClr val="397FC1">
                <a:alpha val="14902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101600" tIns="101600" rIns="101600" bIns="101600" anchor="ctr"/>
            <a:lstStyle/>
            <a:p>
              <a:pPr>
                <a:buClr>
                  <a:srgbClr val="000000"/>
                </a:buClr>
                <a:buFont typeface="Arial" charset="0"/>
                <a:buNone/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/>
          <p:cNvSpPr>
            <a:spLocks noChangeArrowheads="1"/>
          </p:cNvSpPr>
          <p:nvPr/>
        </p:nvSpPr>
        <p:spPr bwMode="auto">
          <a:xfrm>
            <a:off x="0" y="6477000"/>
            <a:ext cx="12188825" cy="381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lIns="101600" tIns="101600" rIns="101600" bIns="101600" anchor="ctr"/>
          <a:lstStyle/>
          <a:p>
            <a:pPr>
              <a:buClr>
                <a:srgbClr val="000000"/>
              </a:buClr>
              <a:buFont typeface="Arial" charset="0"/>
              <a:buNone/>
              <a:defRPr/>
            </a:pPr>
            <a:endParaRPr lang="en-US" sz="18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27" name="Google Shape;7;p1"/>
          <p:cNvSpPr txBox="1">
            <a:spLocks noGrp="1"/>
          </p:cNvSpPr>
          <p:nvPr>
            <p:ph type="title"/>
          </p:nvPr>
        </p:nvSpPr>
        <p:spPr bwMode="auto">
          <a:xfrm>
            <a:off x="379413" y="858838"/>
            <a:ext cx="114300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ym typeface="Arial" charset="0"/>
            </a:endParaRPr>
          </a:p>
        </p:txBody>
      </p:sp>
      <p:sp>
        <p:nvSpPr>
          <p:cNvPr id="1028" name="Google Shape;8;p1"/>
          <p:cNvSpPr txBox="1">
            <a:spLocks noGrp="1"/>
          </p:cNvSpPr>
          <p:nvPr>
            <p:ph type="body" idx="1"/>
          </p:nvPr>
        </p:nvSpPr>
        <p:spPr bwMode="auto">
          <a:xfrm>
            <a:off x="319088" y="2057400"/>
            <a:ext cx="1149032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ym typeface="Arial" charset="0"/>
            </a:endParaRPr>
          </a:p>
        </p:txBody>
      </p:sp>
      <p:sp>
        <p:nvSpPr>
          <p:cNvPr id="1029" name="Google Shape;9;p1"/>
          <p:cNvSpPr txBox="1">
            <a:spLocks noGrp="1"/>
          </p:cNvSpPr>
          <p:nvPr>
            <p:ph type="sldNum" idx="12"/>
          </p:nvPr>
        </p:nvSpPr>
        <p:spPr bwMode="auto">
          <a:xfrm>
            <a:off x="11277600" y="6477000"/>
            <a:ext cx="53181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Font typeface="Arial" charset="0"/>
              <a:buNone/>
              <a:defRPr sz="13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</a:lstStyle>
          <a:p>
            <a:pPr>
              <a:defRPr/>
            </a:pPr>
            <a:fld id="{172B101B-5CA1-4572-93C6-9B11417ADC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0" name="Google Shape;10;p1"/>
          <p:cNvGrpSpPr>
            <a:grpSpLocks/>
          </p:cNvGrpSpPr>
          <p:nvPr/>
        </p:nvGrpSpPr>
        <p:grpSpPr bwMode="auto">
          <a:xfrm>
            <a:off x="395288" y="6575425"/>
            <a:ext cx="785812" cy="206375"/>
            <a:chOff x="8654023" y="3429011"/>
            <a:chExt cx="2015026" cy="530155"/>
          </a:xfrm>
        </p:grpSpPr>
        <p:grpSp>
          <p:nvGrpSpPr>
            <p:cNvPr id="1031" name="Google Shape;11;p1"/>
            <p:cNvGrpSpPr>
              <a:grpSpLocks/>
            </p:cNvGrpSpPr>
            <p:nvPr/>
          </p:nvGrpSpPr>
          <p:grpSpPr bwMode="auto">
            <a:xfrm>
              <a:off x="9220919" y="3641066"/>
              <a:ext cx="1448130" cy="318101"/>
              <a:chOff x="5990519" y="3633116"/>
              <a:chExt cx="1448130" cy="318101"/>
            </a:xfrm>
          </p:grpSpPr>
          <p:sp>
            <p:nvSpPr>
              <p:cNvPr id="1036" name="Google Shape;12;p1"/>
              <p:cNvSpPr>
                <a:spLocks/>
              </p:cNvSpPr>
              <p:nvPr/>
            </p:nvSpPr>
            <p:spPr bwMode="auto">
              <a:xfrm>
                <a:off x="5989457" y="3637203"/>
                <a:ext cx="227963" cy="252843"/>
              </a:xfrm>
              <a:custGeom>
                <a:avLst/>
                <a:gdLst/>
                <a:ahLst/>
                <a:cxnLst>
                  <a:cxn ang="0">
                    <a:pos x="8709" y="3899"/>
                  </a:cxn>
                  <a:cxn ang="0">
                    <a:pos x="10713" y="10823"/>
                  </a:cxn>
                  <a:cxn ang="0">
                    <a:pos x="6632" y="10823"/>
                  </a:cxn>
                  <a:cxn ang="0">
                    <a:pos x="8636" y="3899"/>
                  </a:cxn>
                  <a:cxn ang="0">
                    <a:pos x="3280" y="1"/>
                  </a:cxn>
                  <a:cxn ang="0">
                    <a:pos x="3280" y="3025"/>
                  </a:cxn>
                  <a:cxn ang="0">
                    <a:pos x="5357" y="3025"/>
                  </a:cxn>
                  <a:cxn ang="0">
                    <a:pos x="1239" y="16398"/>
                  </a:cxn>
                  <a:cxn ang="0">
                    <a:pos x="0" y="16398"/>
                  </a:cxn>
                  <a:cxn ang="0">
                    <a:pos x="0" y="19422"/>
                  </a:cxn>
                  <a:cxn ang="0">
                    <a:pos x="6669" y="19422"/>
                  </a:cxn>
                  <a:cxn ang="0">
                    <a:pos x="6669" y="16398"/>
                  </a:cxn>
                  <a:cxn ang="0">
                    <a:pos x="5065" y="16398"/>
                  </a:cxn>
                  <a:cxn ang="0">
                    <a:pos x="5721" y="14102"/>
                  </a:cxn>
                  <a:cxn ang="0">
                    <a:pos x="11661" y="14102"/>
                  </a:cxn>
                  <a:cxn ang="0">
                    <a:pos x="12317" y="16398"/>
                  </a:cxn>
                  <a:cxn ang="0">
                    <a:pos x="10823" y="16398"/>
                  </a:cxn>
                  <a:cxn ang="0">
                    <a:pos x="10823" y="19422"/>
                  </a:cxn>
                  <a:cxn ang="0">
                    <a:pos x="17673" y="19422"/>
                  </a:cxn>
                  <a:cxn ang="0">
                    <a:pos x="17673" y="16398"/>
                  </a:cxn>
                  <a:cxn ang="0">
                    <a:pos x="16507" y="16398"/>
                  </a:cxn>
                  <a:cxn ang="0">
                    <a:pos x="11296" y="1"/>
                  </a:cxn>
                </a:cxnLst>
                <a:rect l="0" t="0" r="r" b="b"/>
                <a:pathLst>
                  <a:path w="17674" h="19423" extrusionOk="0">
                    <a:moveTo>
                      <a:pt x="8709" y="3899"/>
                    </a:moveTo>
                    <a:lnTo>
                      <a:pt x="10713" y="10823"/>
                    </a:lnTo>
                    <a:lnTo>
                      <a:pt x="6632" y="10823"/>
                    </a:lnTo>
                    <a:lnTo>
                      <a:pt x="8636" y="3899"/>
                    </a:lnTo>
                    <a:close/>
                    <a:moveTo>
                      <a:pt x="3280" y="1"/>
                    </a:moveTo>
                    <a:lnTo>
                      <a:pt x="3280" y="3025"/>
                    </a:lnTo>
                    <a:lnTo>
                      <a:pt x="5357" y="3025"/>
                    </a:lnTo>
                    <a:lnTo>
                      <a:pt x="1239" y="16398"/>
                    </a:lnTo>
                    <a:lnTo>
                      <a:pt x="0" y="16398"/>
                    </a:lnTo>
                    <a:lnTo>
                      <a:pt x="0" y="19422"/>
                    </a:lnTo>
                    <a:lnTo>
                      <a:pt x="6669" y="19422"/>
                    </a:lnTo>
                    <a:lnTo>
                      <a:pt x="6669" y="16398"/>
                    </a:lnTo>
                    <a:lnTo>
                      <a:pt x="5065" y="16398"/>
                    </a:lnTo>
                    <a:lnTo>
                      <a:pt x="5721" y="14102"/>
                    </a:lnTo>
                    <a:lnTo>
                      <a:pt x="11661" y="14102"/>
                    </a:lnTo>
                    <a:lnTo>
                      <a:pt x="12317" y="16398"/>
                    </a:lnTo>
                    <a:lnTo>
                      <a:pt x="10823" y="16398"/>
                    </a:lnTo>
                    <a:lnTo>
                      <a:pt x="10823" y="19422"/>
                    </a:lnTo>
                    <a:lnTo>
                      <a:pt x="17673" y="19422"/>
                    </a:lnTo>
                    <a:lnTo>
                      <a:pt x="17673" y="16398"/>
                    </a:lnTo>
                    <a:lnTo>
                      <a:pt x="16507" y="16398"/>
                    </a:lnTo>
                    <a:lnTo>
                      <a:pt x="11296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7" name="Google Shape;13;p1"/>
              <p:cNvSpPr>
                <a:spLocks/>
              </p:cNvSpPr>
              <p:nvPr/>
            </p:nvSpPr>
            <p:spPr bwMode="auto">
              <a:xfrm>
                <a:off x="6225562" y="3718765"/>
                <a:ext cx="195397" cy="232452"/>
              </a:xfrm>
              <a:custGeom>
                <a:avLst/>
                <a:gdLst/>
                <a:ahLst/>
                <a:cxnLst>
                  <a:cxn ang="0">
                    <a:pos x="6924" y="3097"/>
                  </a:cxn>
                  <a:cxn ang="0">
                    <a:pos x="10130" y="6596"/>
                  </a:cxn>
                  <a:cxn ang="0">
                    <a:pos x="6924" y="10057"/>
                  </a:cxn>
                  <a:cxn ang="0">
                    <a:pos x="3717" y="6596"/>
                  </a:cxn>
                  <a:cxn ang="0">
                    <a:pos x="6924" y="3097"/>
                  </a:cxn>
                  <a:cxn ang="0">
                    <a:pos x="6086" y="0"/>
                  </a:cxn>
                  <a:cxn ang="0">
                    <a:pos x="0" y="6596"/>
                  </a:cxn>
                  <a:cxn ang="0">
                    <a:pos x="6122" y="13191"/>
                  </a:cxn>
                  <a:cxn ang="0">
                    <a:pos x="10057" y="11260"/>
                  </a:cxn>
                  <a:cxn ang="0">
                    <a:pos x="10057" y="13701"/>
                  </a:cxn>
                  <a:cxn ang="0">
                    <a:pos x="8673" y="14831"/>
                  </a:cxn>
                  <a:cxn ang="0">
                    <a:pos x="4045" y="14831"/>
                  </a:cxn>
                  <a:cxn ang="0">
                    <a:pos x="4045" y="17891"/>
                  </a:cxn>
                  <a:cxn ang="0">
                    <a:pos x="9584" y="17891"/>
                  </a:cxn>
                  <a:cxn ang="0">
                    <a:pos x="13665" y="13993"/>
                  </a:cxn>
                  <a:cxn ang="0">
                    <a:pos x="13665" y="3207"/>
                  </a:cxn>
                  <a:cxn ang="0">
                    <a:pos x="14940" y="3207"/>
                  </a:cxn>
                  <a:cxn ang="0">
                    <a:pos x="14940" y="328"/>
                  </a:cxn>
                  <a:cxn ang="0">
                    <a:pos x="10057" y="328"/>
                  </a:cxn>
                  <a:cxn ang="0">
                    <a:pos x="10057" y="911"/>
                  </a:cxn>
                  <a:cxn ang="0">
                    <a:pos x="10094" y="1968"/>
                  </a:cxn>
                  <a:cxn ang="0">
                    <a:pos x="6086" y="0"/>
                  </a:cxn>
                </a:cxnLst>
                <a:rect l="0" t="0" r="r" b="b"/>
                <a:pathLst>
                  <a:path w="14941" h="17892" extrusionOk="0">
                    <a:moveTo>
                      <a:pt x="6924" y="3097"/>
                    </a:moveTo>
                    <a:cubicBezTo>
                      <a:pt x="8819" y="3097"/>
                      <a:pt x="10130" y="4519"/>
                      <a:pt x="10130" y="6596"/>
                    </a:cubicBezTo>
                    <a:cubicBezTo>
                      <a:pt x="10130" y="8673"/>
                      <a:pt x="8819" y="10057"/>
                      <a:pt x="6924" y="10057"/>
                    </a:cubicBezTo>
                    <a:cubicBezTo>
                      <a:pt x="5029" y="10057"/>
                      <a:pt x="3717" y="8673"/>
                      <a:pt x="3717" y="6596"/>
                    </a:cubicBezTo>
                    <a:cubicBezTo>
                      <a:pt x="3717" y="4519"/>
                      <a:pt x="5029" y="3097"/>
                      <a:pt x="6924" y="3097"/>
                    </a:cubicBezTo>
                    <a:close/>
                    <a:moveTo>
                      <a:pt x="6086" y="0"/>
                    </a:moveTo>
                    <a:cubicBezTo>
                      <a:pt x="2660" y="0"/>
                      <a:pt x="0" y="2624"/>
                      <a:pt x="0" y="6596"/>
                    </a:cubicBezTo>
                    <a:cubicBezTo>
                      <a:pt x="0" y="10567"/>
                      <a:pt x="2660" y="13191"/>
                      <a:pt x="6122" y="13191"/>
                    </a:cubicBezTo>
                    <a:cubicBezTo>
                      <a:pt x="7908" y="13191"/>
                      <a:pt x="9438" y="12280"/>
                      <a:pt x="10057" y="11260"/>
                    </a:cubicBezTo>
                    <a:lnTo>
                      <a:pt x="10057" y="13701"/>
                    </a:lnTo>
                    <a:cubicBezTo>
                      <a:pt x="10057" y="14685"/>
                      <a:pt x="9329" y="14831"/>
                      <a:pt x="8673" y="14831"/>
                    </a:cubicBezTo>
                    <a:lnTo>
                      <a:pt x="4045" y="14831"/>
                    </a:lnTo>
                    <a:lnTo>
                      <a:pt x="4045" y="17891"/>
                    </a:lnTo>
                    <a:lnTo>
                      <a:pt x="9584" y="17891"/>
                    </a:lnTo>
                    <a:cubicBezTo>
                      <a:pt x="12645" y="17891"/>
                      <a:pt x="13665" y="15960"/>
                      <a:pt x="13665" y="13993"/>
                    </a:cubicBezTo>
                    <a:lnTo>
                      <a:pt x="13665" y="3207"/>
                    </a:lnTo>
                    <a:lnTo>
                      <a:pt x="14940" y="3207"/>
                    </a:lnTo>
                    <a:lnTo>
                      <a:pt x="14940" y="328"/>
                    </a:lnTo>
                    <a:lnTo>
                      <a:pt x="10057" y="328"/>
                    </a:lnTo>
                    <a:lnTo>
                      <a:pt x="10057" y="911"/>
                    </a:lnTo>
                    <a:cubicBezTo>
                      <a:pt x="10057" y="1604"/>
                      <a:pt x="10094" y="1822"/>
                      <a:pt x="10094" y="1968"/>
                    </a:cubicBezTo>
                    <a:cubicBezTo>
                      <a:pt x="9474" y="911"/>
                      <a:pt x="7980" y="0"/>
                      <a:pt x="60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8" name="Google Shape;14;p1"/>
              <p:cNvSpPr>
                <a:spLocks/>
              </p:cNvSpPr>
              <p:nvPr/>
            </p:nvSpPr>
            <p:spPr bwMode="auto">
              <a:xfrm>
                <a:off x="6445383" y="3633124"/>
                <a:ext cx="175044" cy="261000"/>
              </a:xfrm>
              <a:custGeom>
                <a:avLst/>
                <a:gdLst/>
                <a:ahLst/>
                <a:cxnLst>
                  <a:cxn ang="0">
                    <a:pos x="5685" y="1"/>
                  </a:cxn>
                  <a:cxn ang="0">
                    <a:pos x="1" y="5539"/>
                  </a:cxn>
                  <a:cxn ang="0">
                    <a:pos x="4155" y="11078"/>
                  </a:cxn>
                  <a:cxn ang="0">
                    <a:pos x="7106" y="12317"/>
                  </a:cxn>
                  <a:cxn ang="0">
                    <a:pos x="9293" y="14649"/>
                  </a:cxn>
                  <a:cxn ang="0">
                    <a:pos x="6779" y="16835"/>
                  </a:cxn>
                  <a:cxn ang="0">
                    <a:pos x="3280" y="13191"/>
                  </a:cxn>
                  <a:cxn ang="0">
                    <a:pos x="1" y="13191"/>
                  </a:cxn>
                  <a:cxn ang="0">
                    <a:pos x="1" y="19750"/>
                  </a:cxn>
                  <a:cxn ang="0">
                    <a:pos x="3280" y="19750"/>
                  </a:cxn>
                  <a:cxn ang="0">
                    <a:pos x="3280" y="18475"/>
                  </a:cxn>
                  <a:cxn ang="0">
                    <a:pos x="7471" y="20078"/>
                  </a:cxn>
                  <a:cxn ang="0">
                    <a:pos x="13483" y="14357"/>
                  </a:cxn>
                  <a:cxn ang="0">
                    <a:pos x="9147" y="8892"/>
                  </a:cxn>
                  <a:cxn ang="0">
                    <a:pos x="6196" y="7653"/>
                  </a:cxn>
                  <a:cxn ang="0">
                    <a:pos x="4046" y="5248"/>
                  </a:cxn>
                  <a:cxn ang="0">
                    <a:pos x="6414" y="3134"/>
                  </a:cxn>
                  <a:cxn ang="0">
                    <a:pos x="9511" y="6377"/>
                  </a:cxn>
                  <a:cxn ang="0">
                    <a:pos x="12754" y="6377"/>
                  </a:cxn>
                  <a:cxn ang="0">
                    <a:pos x="12754" y="329"/>
                  </a:cxn>
                  <a:cxn ang="0">
                    <a:pos x="9475" y="329"/>
                  </a:cxn>
                  <a:cxn ang="0">
                    <a:pos x="9475" y="1458"/>
                  </a:cxn>
                  <a:cxn ang="0">
                    <a:pos x="5685" y="1"/>
                  </a:cxn>
                </a:cxnLst>
                <a:rect l="0" t="0" r="r" b="b"/>
                <a:pathLst>
                  <a:path w="13484" h="20079" extrusionOk="0">
                    <a:moveTo>
                      <a:pt x="5685" y="1"/>
                    </a:moveTo>
                    <a:cubicBezTo>
                      <a:pt x="2297" y="1"/>
                      <a:pt x="1" y="2478"/>
                      <a:pt x="1" y="5539"/>
                    </a:cubicBezTo>
                    <a:cubicBezTo>
                      <a:pt x="1" y="8272"/>
                      <a:pt x="1495" y="9948"/>
                      <a:pt x="4155" y="11078"/>
                    </a:cubicBezTo>
                    <a:lnTo>
                      <a:pt x="7106" y="12317"/>
                    </a:lnTo>
                    <a:cubicBezTo>
                      <a:pt x="8528" y="12900"/>
                      <a:pt x="9293" y="13592"/>
                      <a:pt x="9293" y="14649"/>
                    </a:cubicBezTo>
                    <a:cubicBezTo>
                      <a:pt x="9293" y="15851"/>
                      <a:pt x="8273" y="16835"/>
                      <a:pt x="6779" y="16835"/>
                    </a:cubicBezTo>
                    <a:cubicBezTo>
                      <a:pt x="4483" y="16835"/>
                      <a:pt x="3280" y="14831"/>
                      <a:pt x="3280" y="13191"/>
                    </a:cubicBezTo>
                    <a:lnTo>
                      <a:pt x="1" y="13191"/>
                    </a:lnTo>
                    <a:lnTo>
                      <a:pt x="1" y="19750"/>
                    </a:lnTo>
                    <a:lnTo>
                      <a:pt x="3280" y="19750"/>
                    </a:lnTo>
                    <a:lnTo>
                      <a:pt x="3280" y="18475"/>
                    </a:lnTo>
                    <a:cubicBezTo>
                      <a:pt x="4410" y="19532"/>
                      <a:pt x="5977" y="20078"/>
                      <a:pt x="7471" y="20078"/>
                    </a:cubicBezTo>
                    <a:cubicBezTo>
                      <a:pt x="11370" y="20078"/>
                      <a:pt x="13483" y="17272"/>
                      <a:pt x="13483" y="14357"/>
                    </a:cubicBezTo>
                    <a:cubicBezTo>
                      <a:pt x="13483" y="11588"/>
                      <a:pt x="11698" y="9912"/>
                      <a:pt x="9147" y="8892"/>
                    </a:cubicBezTo>
                    <a:lnTo>
                      <a:pt x="6196" y="7653"/>
                    </a:lnTo>
                    <a:cubicBezTo>
                      <a:pt x="4519" y="6960"/>
                      <a:pt x="4046" y="6159"/>
                      <a:pt x="4046" y="5248"/>
                    </a:cubicBezTo>
                    <a:cubicBezTo>
                      <a:pt x="4046" y="4082"/>
                      <a:pt x="5066" y="3134"/>
                      <a:pt x="6414" y="3134"/>
                    </a:cubicBezTo>
                    <a:cubicBezTo>
                      <a:pt x="8054" y="3134"/>
                      <a:pt x="9293" y="4373"/>
                      <a:pt x="9511" y="6377"/>
                    </a:cubicBezTo>
                    <a:lnTo>
                      <a:pt x="12754" y="6377"/>
                    </a:lnTo>
                    <a:lnTo>
                      <a:pt x="12754" y="329"/>
                    </a:lnTo>
                    <a:lnTo>
                      <a:pt x="9475" y="329"/>
                    </a:lnTo>
                    <a:lnTo>
                      <a:pt x="9475" y="1458"/>
                    </a:lnTo>
                    <a:cubicBezTo>
                      <a:pt x="8345" y="329"/>
                      <a:pt x="6851" y="1"/>
                      <a:pt x="56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9" name="Google Shape;15;p1"/>
              <p:cNvSpPr>
                <a:spLocks/>
              </p:cNvSpPr>
              <p:nvPr/>
            </p:nvSpPr>
            <p:spPr bwMode="auto">
              <a:xfrm>
                <a:off x="6632638" y="3661672"/>
                <a:ext cx="105840" cy="228375"/>
              </a:xfrm>
              <a:custGeom>
                <a:avLst/>
                <a:gdLst/>
                <a:ahLst/>
                <a:cxnLst>
                  <a:cxn ang="0">
                    <a:pos x="2004" y="0"/>
                  </a:cxn>
                  <a:cxn ang="0">
                    <a:pos x="2004" y="4810"/>
                  </a:cxn>
                  <a:cxn ang="0">
                    <a:pos x="0" y="4810"/>
                  </a:cxn>
                  <a:cxn ang="0">
                    <a:pos x="0" y="7689"/>
                  </a:cxn>
                  <a:cxn ang="0">
                    <a:pos x="2004" y="7689"/>
                  </a:cxn>
                  <a:cxn ang="0">
                    <a:pos x="2004" y="14831"/>
                  </a:cxn>
                  <a:cxn ang="0">
                    <a:pos x="5648" y="17673"/>
                  </a:cxn>
                  <a:cxn ang="0">
                    <a:pos x="7980" y="17454"/>
                  </a:cxn>
                  <a:cxn ang="0">
                    <a:pos x="7980" y="14649"/>
                  </a:cxn>
                  <a:cxn ang="0">
                    <a:pos x="6596" y="14721"/>
                  </a:cxn>
                  <a:cxn ang="0">
                    <a:pos x="5612" y="13665"/>
                  </a:cxn>
                  <a:cxn ang="0">
                    <a:pos x="5612" y="7689"/>
                  </a:cxn>
                  <a:cxn ang="0">
                    <a:pos x="8345" y="7689"/>
                  </a:cxn>
                  <a:cxn ang="0">
                    <a:pos x="8345" y="4810"/>
                  </a:cxn>
                  <a:cxn ang="0">
                    <a:pos x="5612" y="4810"/>
                  </a:cxn>
                  <a:cxn ang="0">
                    <a:pos x="5612" y="0"/>
                  </a:cxn>
                </a:cxnLst>
                <a:rect l="0" t="0" r="r" b="b"/>
                <a:pathLst>
                  <a:path w="8345" h="17673" extrusionOk="0">
                    <a:moveTo>
                      <a:pt x="2004" y="0"/>
                    </a:moveTo>
                    <a:lnTo>
                      <a:pt x="2004" y="4810"/>
                    </a:lnTo>
                    <a:lnTo>
                      <a:pt x="0" y="4810"/>
                    </a:lnTo>
                    <a:lnTo>
                      <a:pt x="0" y="7689"/>
                    </a:lnTo>
                    <a:lnTo>
                      <a:pt x="2004" y="7689"/>
                    </a:lnTo>
                    <a:lnTo>
                      <a:pt x="2004" y="14831"/>
                    </a:lnTo>
                    <a:cubicBezTo>
                      <a:pt x="2004" y="17381"/>
                      <a:pt x="3863" y="17673"/>
                      <a:pt x="5648" y="17673"/>
                    </a:cubicBezTo>
                    <a:cubicBezTo>
                      <a:pt x="6304" y="17673"/>
                      <a:pt x="7324" y="17564"/>
                      <a:pt x="7980" y="17454"/>
                    </a:cubicBezTo>
                    <a:lnTo>
                      <a:pt x="7980" y="14649"/>
                    </a:lnTo>
                    <a:cubicBezTo>
                      <a:pt x="7616" y="14649"/>
                      <a:pt x="7179" y="14721"/>
                      <a:pt x="6596" y="14721"/>
                    </a:cubicBezTo>
                    <a:cubicBezTo>
                      <a:pt x="5867" y="14721"/>
                      <a:pt x="5612" y="14466"/>
                      <a:pt x="5612" y="13665"/>
                    </a:cubicBezTo>
                    <a:lnTo>
                      <a:pt x="5612" y="7689"/>
                    </a:lnTo>
                    <a:lnTo>
                      <a:pt x="8345" y="7689"/>
                    </a:lnTo>
                    <a:lnTo>
                      <a:pt x="8345" y="4810"/>
                    </a:lnTo>
                    <a:lnTo>
                      <a:pt x="5612" y="4810"/>
                    </a:lnTo>
                    <a:lnTo>
                      <a:pt x="56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0" name="Google Shape;16;p1"/>
              <p:cNvSpPr>
                <a:spLocks/>
              </p:cNvSpPr>
              <p:nvPr/>
            </p:nvSpPr>
            <p:spPr bwMode="auto">
              <a:xfrm>
                <a:off x="6758833" y="3722842"/>
                <a:ext cx="183183" cy="17128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2879"/>
                  </a:cxn>
                  <a:cxn ang="0">
                    <a:pos x="1276" y="2879"/>
                  </a:cxn>
                  <a:cxn ang="0">
                    <a:pos x="1276" y="8345"/>
                  </a:cxn>
                  <a:cxn ang="0">
                    <a:pos x="5794" y="13045"/>
                  </a:cxn>
                  <a:cxn ang="0">
                    <a:pos x="9584" y="11114"/>
                  </a:cxn>
                  <a:cxn ang="0">
                    <a:pos x="9584" y="11114"/>
                  </a:cxn>
                  <a:cxn ang="0">
                    <a:pos x="9548" y="12207"/>
                  </a:cxn>
                  <a:cxn ang="0">
                    <a:pos x="9548" y="12717"/>
                  </a:cxn>
                  <a:cxn ang="0">
                    <a:pos x="14321" y="12717"/>
                  </a:cxn>
                  <a:cxn ang="0">
                    <a:pos x="14321" y="9839"/>
                  </a:cxn>
                  <a:cxn ang="0">
                    <a:pos x="13046" y="9839"/>
                  </a:cxn>
                  <a:cxn ang="0">
                    <a:pos x="13046" y="0"/>
                  </a:cxn>
                  <a:cxn ang="0">
                    <a:pos x="7361" y="0"/>
                  </a:cxn>
                  <a:cxn ang="0">
                    <a:pos x="7361" y="2879"/>
                  </a:cxn>
                  <a:cxn ang="0">
                    <a:pos x="9475" y="2879"/>
                  </a:cxn>
                  <a:cxn ang="0">
                    <a:pos x="9475" y="8235"/>
                  </a:cxn>
                  <a:cxn ang="0">
                    <a:pos x="6851" y="9693"/>
                  </a:cxn>
                  <a:cxn ang="0">
                    <a:pos x="4883" y="7397"/>
                  </a:cxn>
                  <a:cxn ang="0">
                    <a:pos x="4883" y="0"/>
                  </a:cxn>
                </a:cxnLst>
                <a:rect l="0" t="0" r="r" b="b"/>
                <a:pathLst>
                  <a:path w="14321" h="13046" extrusionOk="0">
                    <a:moveTo>
                      <a:pt x="1" y="0"/>
                    </a:moveTo>
                    <a:lnTo>
                      <a:pt x="1" y="2879"/>
                    </a:lnTo>
                    <a:lnTo>
                      <a:pt x="1276" y="2879"/>
                    </a:lnTo>
                    <a:lnTo>
                      <a:pt x="1276" y="8345"/>
                    </a:lnTo>
                    <a:cubicBezTo>
                      <a:pt x="1276" y="11296"/>
                      <a:pt x="3061" y="13045"/>
                      <a:pt x="5794" y="13045"/>
                    </a:cubicBezTo>
                    <a:cubicBezTo>
                      <a:pt x="7070" y="13045"/>
                      <a:pt x="8418" y="12499"/>
                      <a:pt x="9584" y="11114"/>
                    </a:cubicBezTo>
                    <a:cubicBezTo>
                      <a:pt x="9584" y="11551"/>
                      <a:pt x="9548" y="11916"/>
                      <a:pt x="9548" y="12207"/>
                    </a:cubicBezTo>
                    <a:lnTo>
                      <a:pt x="9548" y="12717"/>
                    </a:lnTo>
                    <a:lnTo>
                      <a:pt x="14321" y="12717"/>
                    </a:lnTo>
                    <a:lnTo>
                      <a:pt x="14321" y="9839"/>
                    </a:lnTo>
                    <a:lnTo>
                      <a:pt x="13046" y="9839"/>
                    </a:lnTo>
                    <a:lnTo>
                      <a:pt x="13046" y="0"/>
                    </a:lnTo>
                    <a:lnTo>
                      <a:pt x="7361" y="0"/>
                    </a:lnTo>
                    <a:lnTo>
                      <a:pt x="7361" y="2879"/>
                    </a:lnTo>
                    <a:lnTo>
                      <a:pt x="9475" y="2879"/>
                    </a:lnTo>
                    <a:lnTo>
                      <a:pt x="9475" y="8235"/>
                    </a:lnTo>
                    <a:cubicBezTo>
                      <a:pt x="8782" y="9110"/>
                      <a:pt x="7908" y="9693"/>
                      <a:pt x="6851" y="9693"/>
                    </a:cubicBezTo>
                    <a:cubicBezTo>
                      <a:pt x="5721" y="9693"/>
                      <a:pt x="4883" y="9037"/>
                      <a:pt x="4883" y="7397"/>
                    </a:cubicBezTo>
                    <a:lnTo>
                      <a:pt x="488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1" name="Google Shape;17;p1"/>
              <p:cNvSpPr>
                <a:spLocks/>
              </p:cNvSpPr>
              <p:nvPr/>
            </p:nvSpPr>
            <p:spPr bwMode="auto">
              <a:xfrm>
                <a:off x="6950157" y="3637203"/>
                <a:ext cx="195397" cy="256920"/>
              </a:xfrm>
              <a:custGeom>
                <a:avLst/>
                <a:gdLst/>
                <a:ahLst/>
                <a:cxnLst>
                  <a:cxn ang="0">
                    <a:pos x="6961" y="9584"/>
                  </a:cxn>
                  <a:cxn ang="0">
                    <a:pos x="10204" y="13082"/>
                  </a:cxn>
                  <a:cxn ang="0">
                    <a:pos x="6961" y="16544"/>
                  </a:cxn>
                  <a:cxn ang="0">
                    <a:pos x="3718" y="13082"/>
                  </a:cxn>
                  <a:cxn ang="0">
                    <a:pos x="6961" y="9584"/>
                  </a:cxn>
                  <a:cxn ang="0">
                    <a:pos x="8855" y="1"/>
                  </a:cxn>
                  <a:cxn ang="0">
                    <a:pos x="8855" y="2879"/>
                  </a:cxn>
                  <a:cxn ang="0">
                    <a:pos x="10131" y="2879"/>
                  </a:cxn>
                  <a:cxn ang="0">
                    <a:pos x="10131" y="5940"/>
                  </a:cxn>
                  <a:cxn ang="0">
                    <a:pos x="10167" y="8345"/>
                  </a:cxn>
                  <a:cxn ang="0">
                    <a:pos x="6122" y="6377"/>
                  </a:cxn>
                  <a:cxn ang="0">
                    <a:pos x="1" y="13082"/>
                  </a:cxn>
                  <a:cxn ang="0">
                    <a:pos x="6159" y="19750"/>
                  </a:cxn>
                  <a:cxn ang="0">
                    <a:pos x="10131" y="17819"/>
                  </a:cxn>
                  <a:cxn ang="0">
                    <a:pos x="10131" y="19422"/>
                  </a:cxn>
                  <a:cxn ang="0">
                    <a:pos x="15013" y="19422"/>
                  </a:cxn>
                  <a:cxn ang="0">
                    <a:pos x="15013" y="16544"/>
                  </a:cxn>
                  <a:cxn ang="0">
                    <a:pos x="13738" y="16544"/>
                  </a:cxn>
                  <a:cxn ang="0">
                    <a:pos x="13738" y="1"/>
                  </a:cxn>
                </a:cxnLst>
                <a:rect l="0" t="0" r="r" b="b"/>
                <a:pathLst>
                  <a:path w="15014" h="19751" extrusionOk="0">
                    <a:moveTo>
                      <a:pt x="6961" y="9584"/>
                    </a:moveTo>
                    <a:cubicBezTo>
                      <a:pt x="8855" y="9584"/>
                      <a:pt x="10204" y="11114"/>
                      <a:pt x="10204" y="13082"/>
                    </a:cubicBezTo>
                    <a:cubicBezTo>
                      <a:pt x="10204" y="15013"/>
                      <a:pt x="8855" y="16544"/>
                      <a:pt x="6961" y="16544"/>
                    </a:cubicBezTo>
                    <a:cubicBezTo>
                      <a:pt x="5029" y="16544"/>
                      <a:pt x="3718" y="15013"/>
                      <a:pt x="3718" y="13082"/>
                    </a:cubicBezTo>
                    <a:cubicBezTo>
                      <a:pt x="3718" y="11114"/>
                      <a:pt x="5029" y="9584"/>
                      <a:pt x="6961" y="9584"/>
                    </a:cubicBezTo>
                    <a:close/>
                    <a:moveTo>
                      <a:pt x="8855" y="1"/>
                    </a:moveTo>
                    <a:lnTo>
                      <a:pt x="8855" y="2879"/>
                    </a:lnTo>
                    <a:lnTo>
                      <a:pt x="10131" y="2879"/>
                    </a:lnTo>
                    <a:lnTo>
                      <a:pt x="10131" y="5940"/>
                    </a:lnTo>
                    <a:cubicBezTo>
                      <a:pt x="10131" y="6887"/>
                      <a:pt x="10167" y="7944"/>
                      <a:pt x="10167" y="8345"/>
                    </a:cubicBezTo>
                    <a:cubicBezTo>
                      <a:pt x="9548" y="7288"/>
                      <a:pt x="8054" y="6377"/>
                      <a:pt x="6122" y="6377"/>
                    </a:cubicBezTo>
                    <a:cubicBezTo>
                      <a:pt x="2624" y="6377"/>
                      <a:pt x="1" y="9183"/>
                      <a:pt x="1" y="13082"/>
                    </a:cubicBezTo>
                    <a:cubicBezTo>
                      <a:pt x="1" y="16944"/>
                      <a:pt x="2661" y="19750"/>
                      <a:pt x="6159" y="19750"/>
                    </a:cubicBezTo>
                    <a:cubicBezTo>
                      <a:pt x="7981" y="19750"/>
                      <a:pt x="9475" y="18876"/>
                      <a:pt x="10131" y="17819"/>
                    </a:cubicBezTo>
                    <a:lnTo>
                      <a:pt x="10131" y="19422"/>
                    </a:lnTo>
                    <a:lnTo>
                      <a:pt x="15013" y="19422"/>
                    </a:lnTo>
                    <a:lnTo>
                      <a:pt x="15013" y="16544"/>
                    </a:lnTo>
                    <a:lnTo>
                      <a:pt x="13738" y="16544"/>
                    </a:lnTo>
                    <a:lnTo>
                      <a:pt x="13738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2" name="Google Shape;18;p1"/>
              <p:cNvSpPr>
                <a:spLocks/>
              </p:cNvSpPr>
              <p:nvPr/>
            </p:nvSpPr>
            <p:spPr bwMode="auto">
              <a:xfrm>
                <a:off x="7165909" y="3637203"/>
                <a:ext cx="85485" cy="252843"/>
              </a:xfrm>
              <a:custGeom>
                <a:avLst/>
                <a:gdLst/>
                <a:ahLst/>
                <a:cxnLst>
                  <a:cxn ang="0">
                    <a:pos x="3171" y="1"/>
                  </a:cxn>
                  <a:cxn ang="0">
                    <a:pos x="875" y="2333"/>
                  </a:cxn>
                  <a:cxn ang="0">
                    <a:pos x="3171" y="4628"/>
                  </a:cxn>
                  <a:cxn ang="0">
                    <a:pos x="5503" y="2333"/>
                  </a:cxn>
                  <a:cxn ang="0">
                    <a:pos x="3171" y="1"/>
                  </a:cxn>
                  <a:cxn ang="0">
                    <a:pos x="0" y="6705"/>
                  </a:cxn>
                  <a:cxn ang="0">
                    <a:pos x="0" y="9584"/>
                  </a:cxn>
                  <a:cxn ang="0">
                    <a:pos x="1531" y="9584"/>
                  </a:cxn>
                  <a:cxn ang="0">
                    <a:pos x="1531" y="16544"/>
                  </a:cxn>
                  <a:cxn ang="0">
                    <a:pos x="0" y="16544"/>
                  </a:cxn>
                  <a:cxn ang="0">
                    <a:pos x="0" y="19422"/>
                  </a:cxn>
                  <a:cxn ang="0">
                    <a:pos x="6705" y="19422"/>
                  </a:cxn>
                  <a:cxn ang="0">
                    <a:pos x="6705" y="16544"/>
                  </a:cxn>
                  <a:cxn ang="0">
                    <a:pos x="5138" y="16544"/>
                  </a:cxn>
                  <a:cxn ang="0">
                    <a:pos x="5138" y="6705"/>
                  </a:cxn>
                </a:cxnLst>
                <a:rect l="0" t="0" r="r" b="b"/>
                <a:pathLst>
                  <a:path w="6706" h="19423" extrusionOk="0">
                    <a:moveTo>
                      <a:pt x="3171" y="1"/>
                    </a:moveTo>
                    <a:cubicBezTo>
                      <a:pt x="1895" y="1"/>
                      <a:pt x="875" y="1057"/>
                      <a:pt x="875" y="2333"/>
                    </a:cubicBezTo>
                    <a:cubicBezTo>
                      <a:pt x="875" y="3644"/>
                      <a:pt x="1895" y="4628"/>
                      <a:pt x="3171" y="4628"/>
                    </a:cubicBezTo>
                    <a:cubicBezTo>
                      <a:pt x="4482" y="4628"/>
                      <a:pt x="5503" y="3644"/>
                      <a:pt x="5503" y="2333"/>
                    </a:cubicBezTo>
                    <a:cubicBezTo>
                      <a:pt x="5503" y="1057"/>
                      <a:pt x="4482" y="1"/>
                      <a:pt x="3171" y="1"/>
                    </a:cubicBezTo>
                    <a:close/>
                    <a:moveTo>
                      <a:pt x="0" y="6705"/>
                    </a:moveTo>
                    <a:lnTo>
                      <a:pt x="0" y="9584"/>
                    </a:lnTo>
                    <a:lnTo>
                      <a:pt x="1531" y="9584"/>
                    </a:lnTo>
                    <a:lnTo>
                      <a:pt x="1531" y="16544"/>
                    </a:lnTo>
                    <a:lnTo>
                      <a:pt x="0" y="16544"/>
                    </a:lnTo>
                    <a:lnTo>
                      <a:pt x="0" y="19422"/>
                    </a:lnTo>
                    <a:lnTo>
                      <a:pt x="6705" y="19422"/>
                    </a:lnTo>
                    <a:lnTo>
                      <a:pt x="6705" y="16544"/>
                    </a:lnTo>
                    <a:lnTo>
                      <a:pt x="5138" y="16544"/>
                    </a:lnTo>
                    <a:lnTo>
                      <a:pt x="5138" y="670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3" name="Google Shape;19;p1"/>
              <p:cNvSpPr>
                <a:spLocks/>
              </p:cNvSpPr>
              <p:nvPr/>
            </p:nvSpPr>
            <p:spPr bwMode="auto">
              <a:xfrm>
                <a:off x="7263607" y="3718765"/>
                <a:ext cx="175042" cy="175358"/>
              </a:xfrm>
              <a:custGeom>
                <a:avLst/>
                <a:gdLst/>
                <a:ahLst/>
                <a:cxnLst>
                  <a:cxn ang="0">
                    <a:pos x="6814" y="3207"/>
                  </a:cxn>
                  <a:cxn ang="0">
                    <a:pos x="9984" y="6705"/>
                  </a:cxn>
                  <a:cxn ang="0">
                    <a:pos x="6814" y="10167"/>
                  </a:cxn>
                  <a:cxn ang="0">
                    <a:pos x="3608" y="6705"/>
                  </a:cxn>
                  <a:cxn ang="0">
                    <a:pos x="6814" y="3207"/>
                  </a:cxn>
                  <a:cxn ang="0">
                    <a:pos x="6814" y="0"/>
                  </a:cxn>
                  <a:cxn ang="0">
                    <a:pos x="0" y="6705"/>
                  </a:cxn>
                  <a:cxn ang="0">
                    <a:pos x="6814" y="13373"/>
                  </a:cxn>
                  <a:cxn ang="0">
                    <a:pos x="13592" y="6705"/>
                  </a:cxn>
                  <a:cxn ang="0">
                    <a:pos x="6814" y="0"/>
                  </a:cxn>
                </a:cxnLst>
                <a:rect l="0" t="0" r="r" b="b"/>
                <a:pathLst>
                  <a:path w="13592" h="13374" extrusionOk="0">
                    <a:moveTo>
                      <a:pt x="6814" y="3207"/>
                    </a:moveTo>
                    <a:cubicBezTo>
                      <a:pt x="8673" y="3207"/>
                      <a:pt x="9984" y="4701"/>
                      <a:pt x="9984" y="6705"/>
                    </a:cubicBezTo>
                    <a:cubicBezTo>
                      <a:pt x="9984" y="8673"/>
                      <a:pt x="8673" y="10167"/>
                      <a:pt x="6814" y="10167"/>
                    </a:cubicBezTo>
                    <a:cubicBezTo>
                      <a:pt x="4919" y="10167"/>
                      <a:pt x="3608" y="8673"/>
                      <a:pt x="3608" y="6705"/>
                    </a:cubicBezTo>
                    <a:cubicBezTo>
                      <a:pt x="3608" y="4701"/>
                      <a:pt x="4919" y="3207"/>
                      <a:pt x="6814" y="3207"/>
                    </a:cubicBezTo>
                    <a:close/>
                    <a:moveTo>
                      <a:pt x="6814" y="0"/>
                    </a:moveTo>
                    <a:cubicBezTo>
                      <a:pt x="3025" y="0"/>
                      <a:pt x="0" y="2806"/>
                      <a:pt x="0" y="6705"/>
                    </a:cubicBezTo>
                    <a:cubicBezTo>
                      <a:pt x="0" y="10567"/>
                      <a:pt x="3025" y="13373"/>
                      <a:pt x="6814" y="13373"/>
                    </a:cubicBezTo>
                    <a:cubicBezTo>
                      <a:pt x="10567" y="13373"/>
                      <a:pt x="13592" y="10567"/>
                      <a:pt x="13592" y="6705"/>
                    </a:cubicBezTo>
                    <a:cubicBezTo>
                      <a:pt x="13592" y="2806"/>
                      <a:pt x="10567" y="0"/>
                      <a:pt x="6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032" name="Google Shape;20;p1"/>
            <p:cNvGrpSpPr>
              <a:grpSpLocks/>
            </p:cNvGrpSpPr>
            <p:nvPr/>
          </p:nvGrpSpPr>
          <p:grpSpPr bwMode="auto">
            <a:xfrm>
              <a:off x="8654023" y="3429011"/>
              <a:ext cx="467471" cy="467484"/>
              <a:chOff x="5423623" y="3421061"/>
              <a:chExt cx="467471" cy="467484"/>
            </a:xfrm>
          </p:grpSpPr>
          <p:sp>
            <p:nvSpPr>
              <p:cNvPr id="1033" name="Google Shape;21;p1"/>
              <p:cNvSpPr>
                <a:spLocks/>
              </p:cNvSpPr>
              <p:nvPr/>
            </p:nvSpPr>
            <p:spPr bwMode="auto">
              <a:xfrm>
                <a:off x="5423623" y="3421061"/>
                <a:ext cx="468135" cy="468984"/>
              </a:xfrm>
              <a:custGeom>
                <a:avLst/>
                <a:gdLst/>
                <a:ahLst/>
                <a:cxnLst>
                  <a:cxn ang="0">
                    <a:pos x="23248" y="0"/>
                  </a:cxn>
                  <a:cxn ang="0">
                    <a:pos x="23248" y="23248"/>
                  </a:cxn>
                  <a:cxn ang="0">
                    <a:pos x="0" y="23248"/>
                  </a:cxn>
                  <a:cxn ang="0">
                    <a:pos x="0" y="36147"/>
                  </a:cxn>
                  <a:cxn ang="0">
                    <a:pos x="36147" y="36147"/>
                  </a:cxn>
                  <a:cxn ang="0">
                    <a:pos x="36147" y="0"/>
                  </a:cxn>
                </a:cxnLst>
                <a:rect l="0" t="0" r="r" b="b"/>
                <a:pathLst>
                  <a:path w="36147" h="36148" extrusionOk="0">
                    <a:moveTo>
                      <a:pt x="23248" y="0"/>
                    </a:moveTo>
                    <a:lnTo>
                      <a:pt x="23248" y="23248"/>
                    </a:lnTo>
                    <a:lnTo>
                      <a:pt x="0" y="23248"/>
                    </a:lnTo>
                    <a:lnTo>
                      <a:pt x="0" y="36147"/>
                    </a:lnTo>
                    <a:lnTo>
                      <a:pt x="36147" y="36147"/>
                    </a:lnTo>
                    <a:lnTo>
                      <a:pt x="36147" y="0"/>
                    </a:lnTo>
                    <a:close/>
                  </a:path>
                </a:pathLst>
              </a:custGeom>
              <a:solidFill>
                <a:srgbClr val="37B63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4" name="Google Shape;22;p1"/>
              <p:cNvSpPr>
                <a:spLocks/>
              </p:cNvSpPr>
              <p:nvPr/>
            </p:nvSpPr>
            <p:spPr bwMode="auto">
              <a:xfrm>
                <a:off x="5423623" y="3421061"/>
                <a:ext cx="268670" cy="269155"/>
              </a:xfrm>
              <a:custGeom>
                <a:avLst/>
                <a:gdLst/>
                <a:ahLst/>
                <a:cxnLst>
                  <a:cxn ang="0">
                    <a:pos x="10312" y="0"/>
                  </a:cxn>
                  <a:cxn ang="0">
                    <a:pos x="10312" y="10312"/>
                  </a:cxn>
                  <a:cxn ang="0">
                    <a:pos x="0" y="10312"/>
                  </a:cxn>
                  <a:cxn ang="0">
                    <a:pos x="0" y="20661"/>
                  </a:cxn>
                  <a:cxn ang="0">
                    <a:pos x="20661" y="20661"/>
                  </a:cxn>
                  <a:cxn ang="0">
                    <a:pos x="20661" y="0"/>
                  </a:cxn>
                </a:cxnLst>
                <a:rect l="0" t="0" r="r" b="b"/>
                <a:pathLst>
                  <a:path w="20661" h="20661" extrusionOk="0">
                    <a:moveTo>
                      <a:pt x="10312" y="0"/>
                    </a:moveTo>
                    <a:lnTo>
                      <a:pt x="10312" y="10312"/>
                    </a:lnTo>
                    <a:lnTo>
                      <a:pt x="0" y="10312"/>
                    </a:lnTo>
                    <a:lnTo>
                      <a:pt x="0" y="20661"/>
                    </a:lnTo>
                    <a:lnTo>
                      <a:pt x="20661" y="20661"/>
                    </a:lnTo>
                    <a:lnTo>
                      <a:pt x="20661" y="0"/>
                    </a:lnTo>
                    <a:close/>
                  </a:path>
                </a:pathLst>
              </a:custGeom>
              <a:solidFill>
                <a:srgbClr val="37B63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5" name="Google Shape;23;p1"/>
              <p:cNvSpPr>
                <a:spLocks/>
              </p:cNvSpPr>
              <p:nvPr/>
            </p:nvSpPr>
            <p:spPr bwMode="auto">
              <a:xfrm>
                <a:off x="5423623" y="3421061"/>
                <a:ext cx="101768" cy="1019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725"/>
                  </a:cxn>
                  <a:cxn ang="0">
                    <a:pos x="7725" y="7725"/>
                  </a:cxn>
                  <a:cxn ang="0">
                    <a:pos x="7725" y="0"/>
                  </a:cxn>
                </a:cxnLst>
                <a:rect l="0" t="0" r="r" b="b"/>
                <a:pathLst>
                  <a:path w="7726" h="7726" extrusionOk="0">
                    <a:moveTo>
                      <a:pt x="0" y="0"/>
                    </a:moveTo>
                    <a:lnTo>
                      <a:pt x="0" y="7725"/>
                    </a:lnTo>
                    <a:lnTo>
                      <a:pt x="7725" y="7725"/>
                    </a:lnTo>
                    <a:lnTo>
                      <a:pt x="7725" y="0"/>
                    </a:lnTo>
                    <a:close/>
                  </a:path>
                </a:pathLst>
              </a:custGeom>
              <a:solidFill>
                <a:srgbClr val="37B63F"/>
              </a:solidFill>
              <a:ln w="9525">
                <a:noFill/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s.usda.gov/research/software/download/?softwareid=370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youtube.com/watch?v=yFvyX8qsxNo" TargetMode="Externa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s.usda.gov/research/software/download/?softwareid=370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s.usda.gov/research/software/download/?softwareid=370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s.usda.gov/research/software/download/?softwareid=370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s.usda.gov/research/software/download/?softwareid=370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agstudio.granular.ag/hc/en-us/articles/360038376412-AgStudio-Product-Setup-and-Theme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support.agstudio.granular.ag/hc/en-us/articles/360043458652-Importing-and-Linking-Data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Google Shape;408;p38"/>
          <p:cNvSpPr txBox="1">
            <a:spLocks noGrp="1"/>
          </p:cNvSpPr>
          <p:nvPr>
            <p:ph type="subTitle" idx="3"/>
          </p:nvPr>
        </p:nvSpPr>
        <p:spPr>
          <a:xfrm>
            <a:off x="371475" y="5762625"/>
            <a:ext cx="11415713" cy="381000"/>
          </a:xfrm>
        </p:spPr>
        <p:txBody>
          <a:bodyPr/>
          <a:lstStyle/>
          <a:p>
            <a:pPr eaLnBrk="1" hangingPunct="1">
              <a:spcAft>
                <a:spcPct val="0"/>
              </a:spcAft>
              <a:buClr>
                <a:srgbClr val="101010"/>
              </a:buClr>
              <a:buSzPts val="600"/>
              <a:buFont typeface="Avenir"/>
              <a:buNone/>
            </a:pPr>
            <a:r>
              <a:rPr lang="en-US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August 2020</a:t>
            </a:r>
          </a:p>
        </p:txBody>
      </p:sp>
      <p:sp>
        <p:nvSpPr>
          <p:cNvPr id="14338" name="Google Shape;409;p38"/>
          <p:cNvSpPr txBox="1">
            <a:spLocks noGrp="1"/>
          </p:cNvSpPr>
          <p:nvPr>
            <p:ph type="ctrTitle"/>
          </p:nvPr>
        </p:nvSpPr>
        <p:spPr>
          <a:xfrm>
            <a:off x="384175" y="1524000"/>
            <a:ext cx="11425238" cy="185737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venir"/>
              <a:buNone/>
            </a:pPr>
            <a:r>
              <a:rPr lang="en-US" b="1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Working with Yield Data</a:t>
            </a:r>
          </a:p>
        </p:txBody>
      </p:sp>
      <p:sp>
        <p:nvSpPr>
          <p:cNvPr id="14339" name="Google Shape;410;p38"/>
          <p:cNvSpPr txBox="1">
            <a:spLocks noGrp="1"/>
          </p:cNvSpPr>
          <p:nvPr>
            <p:ph type="subTitle" idx="2"/>
          </p:nvPr>
        </p:nvSpPr>
        <p:spPr>
          <a:xfrm>
            <a:off x="393700" y="5095875"/>
            <a:ext cx="11415713" cy="514350"/>
          </a:xfrm>
        </p:spPr>
        <p:txBody>
          <a:bodyPr/>
          <a:lstStyle/>
          <a:p>
            <a:pPr eaLnBrk="1" hangingPunct="1">
              <a:spcAft>
                <a:spcPct val="0"/>
              </a:spcAft>
              <a:buClr>
                <a:srgbClr val="101010"/>
              </a:buClr>
              <a:buSzPts val="600"/>
              <a:buFont typeface="Avenir"/>
              <a:buNone/>
            </a:pPr>
            <a:r>
              <a:rPr lang="en-US" sz="20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Robbie Weathers</a:t>
            </a:r>
          </a:p>
        </p:txBody>
      </p:sp>
      <p:sp>
        <p:nvSpPr>
          <p:cNvPr id="14340" name="Google Shape;411;p38"/>
          <p:cNvSpPr txBox="1">
            <a:spLocks noGrp="1"/>
          </p:cNvSpPr>
          <p:nvPr>
            <p:ph type="subTitle" idx="1"/>
          </p:nvPr>
        </p:nvSpPr>
        <p:spPr>
          <a:xfrm>
            <a:off x="309563" y="3692525"/>
            <a:ext cx="11425237" cy="962025"/>
          </a:xfrm>
        </p:spPr>
        <p:txBody>
          <a:bodyPr/>
          <a:lstStyle/>
          <a:p>
            <a:pPr eaLnBrk="1" hangingPunct="1">
              <a:spcAft>
                <a:spcPct val="0"/>
              </a:spcAft>
              <a:buClr>
                <a:srgbClr val="B3AEA9"/>
              </a:buClr>
              <a:buFont typeface="Avenir"/>
              <a:buNone/>
            </a:pPr>
            <a:r>
              <a:rPr lang="en-US" sz="3200" dirty="0">
                <a:solidFill>
                  <a:srgbClr val="B3AEA9"/>
                </a:solidFill>
                <a:latin typeface="Avenir"/>
                <a:ea typeface="Avenir"/>
                <a:cs typeface="Avenir"/>
                <a:sym typeface="Avenir"/>
              </a:rPr>
              <a:t>A webinar focusing on cleaning and calibrating harvest data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Google Shape;537;p54"/>
          <p:cNvSpPr txBox="1">
            <a:spLocks noGrp="1"/>
          </p:cNvSpPr>
          <p:nvPr/>
        </p:nvSpPr>
        <p:spPr bwMode="auto">
          <a:xfrm>
            <a:off x="11277600" y="6477000"/>
            <a:ext cx="531813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fld id="{2CCB3580-7A27-472C-9601-C10F2692ED3F}" type="slidenum">
              <a:rPr lang="en-US" sz="13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pPr algn="r">
                <a:buClr>
                  <a:srgbClr val="000000"/>
                </a:buClr>
                <a:buFont typeface="Arial" charset="0"/>
                <a:buNone/>
              </a:pPr>
              <a:t>10</a:t>
            </a:fld>
            <a:endParaRPr lang="en-US" sz="13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6626" name="Google Shape;538;p54"/>
          <p:cNvSpPr txBox="1">
            <a:spLocks noGrp="1"/>
          </p:cNvSpPr>
          <p:nvPr>
            <p:ph type="title" idx="4294967295"/>
          </p:nvPr>
        </p:nvSpPr>
        <p:spPr>
          <a:xfrm>
            <a:off x="395288" y="858838"/>
            <a:ext cx="10037762" cy="503237"/>
          </a:xfrm>
        </p:spPr>
        <p:txBody>
          <a:bodyPr/>
          <a:lstStyle/>
          <a:p>
            <a:pPr eaLnBrk="1" hangingPunct="1">
              <a:buClr>
                <a:srgbClr val="101010"/>
              </a:buClr>
              <a:buSzPts val="2800"/>
              <a:buFont typeface="Avenir"/>
              <a:buNone/>
            </a:pPr>
            <a:r>
              <a:rPr lang="en-US" sz="4000" b="1" dirty="0">
                <a:solidFill>
                  <a:srgbClr val="101010"/>
                </a:solidFill>
                <a:latin typeface="Arial" charset="0"/>
                <a:ea typeface="Avenir"/>
                <a:cs typeface="Avenir"/>
                <a:sym typeface="Avenir"/>
              </a:rPr>
              <a:t>Definitions</a:t>
            </a:r>
          </a:p>
        </p:txBody>
      </p:sp>
      <p:sp>
        <p:nvSpPr>
          <p:cNvPr id="26627" name="Google Shape;541;p54"/>
          <p:cNvSpPr txBox="1">
            <a:spLocks noGrp="1"/>
          </p:cNvSpPr>
          <p:nvPr>
            <p:ph type="subTitle" idx="4294967295"/>
          </p:nvPr>
        </p:nvSpPr>
        <p:spPr>
          <a:xfrm>
            <a:off x="395288" y="325438"/>
            <a:ext cx="3709987" cy="331787"/>
          </a:xfrm>
        </p:spPr>
        <p:txBody>
          <a:bodyPr anchor="b"/>
          <a:lstStyle/>
          <a:p>
            <a:pPr eaLnBrk="1" hangingPunct="1">
              <a:spcBef>
                <a:spcPts val="900"/>
              </a:spcBef>
              <a:buClr>
                <a:srgbClr val="101010"/>
              </a:buClr>
              <a:buSzPts val="600"/>
              <a:buFont typeface="Avenir"/>
              <a:buNone/>
            </a:pPr>
            <a:r>
              <a:rPr lang="en-US" sz="1600" dirty="0" err="1">
                <a:solidFill>
                  <a:srgbClr val="1BB24B"/>
                </a:solidFill>
                <a:latin typeface="Avenir"/>
                <a:ea typeface="Avenir"/>
                <a:cs typeface="Avenir"/>
                <a:sym typeface="Avenir"/>
              </a:rPr>
              <a:t>AgStudio</a:t>
            </a:r>
            <a:endParaRPr lang="en-US" sz="1600" dirty="0">
              <a:solidFill>
                <a:srgbClr val="1BB24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BBEE55-683E-44F0-895C-FEACABB7B331}"/>
              </a:ext>
            </a:extLst>
          </p:cNvPr>
          <p:cNvSpPr txBox="1"/>
          <p:nvPr/>
        </p:nvSpPr>
        <p:spPr>
          <a:xfrm>
            <a:off x="713323" y="1801699"/>
            <a:ext cx="58392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Weight = Wet Weight</a:t>
            </a:r>
          </a:p>
          <a:p>
            <a:r>
              <a:rPr lang="en-US" sz="2400" b="1" dirty="0"/>
              <a:t>Yield = Dry</a:t>
            </a:r>
          </a:p>
          <a:p>
            <a:r>
              <a:rPr lang="en-US" sz="2400" b="1" dirty="0"/>
              <a:t>Moisture = Moisture% </a:t>
            </a:r>
          </a:p>
          <a:p>
            <a:r>
              <a:rPr lang="en-US" sz="2400" b="1" dirty="0"/>
              <a:t>Except in Cotton Moisture = Turnout %</a:t>
            </a:r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r>
              <a:rPr lang="en-US" sz="2400" b="1" dirty="0"/>
              <a:t>Under the stats tab the quantity displayed is the dry bushels on the field.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1B1074-E734-4C7A-B9DA-6D3DCEA38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589" y="4360609"/>
            <a:ext cx="3697933" cy="20781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AEF433-1817-4635-887B-AF100C0AF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0589" y="419214"/>
            <a:ext cx="3315402" cy="350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52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Google Shape;537;p54"/>
          <p:cNvSpPr txBox="1">
            <a:spLocks noGrp="1"/>
          </p:cNvSpPr>
          <p:nvPr/>
        </p:nvSpPr>
        <p:spPr bwMode="auto">
          <a:xfrm>
            <a:off x="11277600" y="6477000"/>
            <a:ext cx="531813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fld id="{2CCB3580-7A27-472C-9601-C10F2692ED3F}" type="slidenum">
              <a:rPr lang="en-US" sz="13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pPr algn="r">
                <a:buClr>
                  <a:srgbClr val="000000"/>
                </a:buClr>
                <a:buFont typeface="Arial" charset="0"/>
                <a:buNone/>
              </a:pPr>
              <a:t>11</a:t>
            </a:fld>
            <a:endParaRPr lang="en-US" sz="13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6626" name="Google Shape;538;p54"/>
          <p:cNvSpPr txBox="1">
            <a:spLocks noGrp="1"/>
          </p:cNvSpPr>
          <p:nvPr>
            <p:ph type="title" idx="4294967295"/>
          </p:nvPr>
        </p:nvSpPr>
        <p:spPr>
          <a:xfrm>
            <a:off x="395288" y="858839"/>
            <a:ext cx="11521982" cy="717714"/>
          </a:xfrm>
        </p:spPr>
        <p:txBody>
          <a:bodyPr/>
          <a:lstStyle/>
          <a:p>
            <a:pPr eaLnBrk="1" hangingPunct="1">
              <a:buClr>
                <a:srgbClr val="101010"/>
              </a:buClr>
              <a:buSzPts val="2800"/>
              <a:buFont typeface="Avenir"/>
              <a:buNone/>
            </a:pPr>
            <a:r>
              <a:rPr lang="en-US" sz="3200" b="1" dirty="0">
                <a:solidFill>
                  <a:srgbClr val="101010"/>
                </a:solidFill>
                <a:latin typeface="Arial" charset="0"/>
                <a:ea typeface="Avenir"/>
                <a:cs typeface="Avenir"/>
                <a:sym typeface="Avenir"/>
              </a:rPr>
              <a:t>Commodity Setup- Why does this matter?</a:t>
            </a:r>
          </a:p>
        </p:txBody>
      </p:sp>
      <p:sp>
        <p:nvSpPr>
          <p:cNvPr id="26627" name="Google Shape;541;p54"/>
          <p:cNvSpPr txBox="1">
            <a:spLocks noGrp="1"/>
          </p:cNvSpPr>
          <p:nvPr>
            <p:ph type="subTitle" idx="4294967295"/>
          </p:nvPr>
        </p:nvSpPr>
        <p:spPr>
          <a:xfrm>
            <a:off x="395288" y="325438"/>
            <a:ext cx="3709987" cy="331787"/>
          </a:xfrm>
        </p:spPr>
        <p:txBody>
          <a:bodyPr anchor="b"/>
          <a:lstStyle/>
          <a:p>
            <a:pPr eaLnBrk="1" hangingPunct="1">
              <a:spcBef>
                <a:spcPts val="900"/>
              </a:spcBef>
              <a:buClr>
                <a:srgbClr val="101010"/>
              </a:buClr>
              <a:buSzPts val="600"/>
              <a:buFont typeface="Avenir"/>
              <a:buNone/>
            </a:pPr>
            <a:r>
              <a:rPr lang="en-US" sz="1600" dirty="0" err="1">
                <a:solidFill>
                  <a:srgbClr val="1BB24B"/>
                </a:solidFill>
                <a:latin typeface="Avenir"/>
                <a:ea typeface="Avenir"/>
                <a:cs typeface="Avenir"/>
                <a:sym typeface="Avenir"/>
              </a:rPr>
              <a:t>AgStudio</a:t>
            </a:r>
            <a:endParaRPr lang="en-US" sz="1600" dirty="0">
              <a:solidFill>
                <a:srgbClr val="1BB24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2AF564-824B-4C1B-9BA8-A455D7207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252" y="1564769"/>
            <a:ext cx="5257924" cy="33097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A4C854-0537-40C1-9E95-20DDF41DB426}"/>
              </a:ext>
            </a:extLst>
          </p:cNvPr>
          <p:cNvSpPr txBox="1"/>
          <p:nvPr/>
        </p:nvSpPr>
        <p:spPr>
          <a:xfrm>
            <a:off x="4972607" y="5103354"/>
            <a:ext cx="72162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Grain - The standard shrink calculation used for grain commodities: Dry Yield = Wet Yield * ((100 - Actual Moisture Content) (100-Std Moisture) - Respiration Loss). 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Cotton -   Lint Weight = Seed Weight * Turnout Percentage.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2F6CC78-60C8-413A-87FF-0EFA45E0B98E}"/>
              </a:ext>
            </a:extLst>
          </p:cNvPr>
          <p:cNvCxnSpPr/>
          <p:nvPr/>
        </p:nvCxnSpPr>
        <p:spPr>
          <a:xfrm flipH="1" flipV="1">
            <a:off x="4185501" y="2300140"/>
            <a:ext cx="3186260" cy="78242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DE52C6D-39F2-40F4-9BE3-B859482671F0}"/>
              </a:ext>
            </a:extLst>
          </p:cNvPr>
          <p:cNvSpPr txBox="1"/>
          <p:nvPr/>
        </p:nvSpPr>
        <p:spPr>
          <a:xfrm>
            <a:off x="537328" y="1576553"/>
            <a:ext cx="3648173" cy="132343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000" dirty="0"/>
              <a:t>Used to convert from units in the field to Market units</a:t>
            </a:r>
          </a:p>
          <a:p>
            <a:pPr marL="342900" indent="-3429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000" dirty="0"/>
              <a:t>Bu for Grain</a:t>
            </a:r>
          </a:p>
          <a:p>
            <a:pPr marL="342900" indent="-3429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000" dirty="0"/>
              <a:t>Pounds or Bales for Cotton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AE79CBE-6988-40D1-AF90-624D1E7E9AE6}"/>
              </a:ext>
            </a:extLst>
          </p:cNvPr>
          <p:cNvCxnSpPr>
            <a:cxnSpLocks/>
          </p:cNvCxnSpPr>
          <p:nvPr/>
        </p:nvCxnSpPr>
        <p:spPr>
          <a:xfrm flipH="1">
            <a:off x="5427573" y="3516198"/>
            <a:ext cx="4074647" cy="71771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2FB56D4-6D1E-49EB-9C62-E64516131842}"/>
              </a:ext>
            </a:extLst>
          </p:cNvPr>
          <p:cNvSpPr txBox="1"/>
          <p:nvPr/>
        </p:nvSpPr>
        <p:spPr>
          <a:xfrm>
            <a:off x="537328" y="3646967"/>
            <a:ext cx="4738833" cy="2677656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Use to adjust from wet yield to a dry yield</a:t>
            </a:r>
          </a:p>
          <a:p>
            <a:pPr marL="342900" indent="-3429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Default is what is used if no moisture value is provided from the data</a:t>
            </a:r>
          </a:p>
          <a:p>
            <a:pPr marL="342900" indent="-3429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Target is the value the commodity is sold at</a:t>
            </a:r>
          </a:p>
        </p:txBody>
      </p:sp>
    </p:spTree>
    <p:extLst>
      <p:ext uri="{BB962C8B-B14F-4D97-AF65-F5344CB8AC3E}">
        <p14:creationId xmlns:p14="http://schemas.microsoft.com/office/powerpoint/2010/main" val="1685693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Google Shape;537;p54"/>
          <p:cNvSpPr txBox="1">
            <a:spLocks noGrp="1"/>
          </p:cNvSpPr>
          <p:nvPr/>
        </p:nvSpPr>
        <p:spPr bwMode="auto">
          <a:xfrm>
            <a:off x="11277600" y="6477000"/>
            <a:ext cx="531813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fld id="{2CCB3580-7A27-472C-9601-C10F2692ED3F}" type="slidenum">
              <a:rPr lang="en-US" sz="13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pPr algn="r">
                <a:buClr>
                  <a:srgbClr val="000000"/>
                </a:buClr>
                <a:buFont typeface="Arial" charset="0"/>
                <a:buNone/>
              </a:pPr>
              <a:t>12</a:t>
            </a:fld>
            <a:endParaRPr lang="en-US" sz="13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6626" name="Google Shape;538;p54"/>
          <p:cNvSpPr txBox="1">
            <a:spLocks noGrp="1"/>
          </p:cNvSpPr>
          <p:nvPr>
            <p:ph type="title" idx="4294967295"/>
          </p:nvPr>
        </p:nvSpPr>
        <p:spPr>
          <a:xfrm>
            <a:off x="395288" y="858838"/>
            <a:ext cx="10037762" cy="503237"/>
          </a:xfrm>
        </p:spPr>
        <p:txBody>
          <a:bodyPr/>
          <a:lstStyle/>
          <a:p>
            <a:pPr eaLnBrk="1" hangingPunct="1">
              <a:buClr>
                <a:srgbClr val="101010"/>
              </a:buClr>
              <a:buSzPts val="2800"/>
              <a:buFont typeface="Avenir"/>
              <a:buNone/>
            </a:pPr>
            <a:r>
              <a:rPr lang="en-US" sz="4000" b="1" dirty="0">
                <a:solidFill>
                  <a:srgbClr val="101010"/>
                </a:solidFill>
                <a:latin typeface="Arial" charset="0"/>
                <a:ea typeface="Avenir"/>
                <a:cs typeface="Avenir"/>
                <a:sym typeface="Avenir"/>
              </a:rPr>
              <a:t>Change Data</a:t>
            </a:r>
          </a:p>
        </p:txBody>
      </p:sp>
      <p:sp>
        <p:nvSpPr>
          <p:cNvPr id="26627" name="Google Shape;541;p54"/>
          <p:cNvSpPr txBox="1">
            <a:spLocks noGrp="1"/>
          </p:cNvSpPr>
          <p:nvPr>
            <p:ph type="subTitle" idx="4294967295"/>
          </p:nvPr>
        </p:nvSpPr>
        <p:spPr>
          <a:xfrm>
            <a:off x="395288" y="325438"/>
            <a:ext cx="3709987" cy="331787"/>
          </a:xfrm>
        </p:spPr>
        <p:txBody>
          <a:bodyPr anchor="b"/>
          <a:lstStyle/>
          <a:p>
            <a:pPr eaLnBrk="1" hangingPunct="1">
              <a:spcBef>
                <a:spcPts val="900"/>
              </a:spcBef>
              <a:buClr>
                <a:srgbClr val="101010"/>
              </a:buClr>
              <a:buSzPts val="600"/>
              <a:buFont typeface="Avenir"/>
              <a:buNone/>
            </a:pPr>
            <a:r>
              <a:rPr lang="en-US" sz="1600" dirty="0" err="1">
                <a:solidFill>
                  <a:srgbClr val="1BB24B"/>
                </a:solidFill>
                <a:latin typeface="Avenir"/>
                <a:ea typeface="Avenir"/>
                <a:cs typeface="Avenir"/>
                <a:sym typeface="Avenir"/>
              </a:rPr>
              <a:t>AgStudio</a:t>
            </a:r>
            <a:endParaRPr lang="en-US" sz="1600" dirty="0">
              <a:solidFill>
                <a:srgbClr val="1BB24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6504C5-BA83-4922-89AE-C5823B02BBDB}"/>
              </a:ext>
            </a:extLst>
          </p:cNvPr>
          <p:cNvSpPr txBox="1"/>
          <p:nvPr/>
        </p:nvSpPr>
        <p:spPr>
          <a:xfrm>
            <a:off x="395288" y="1677971"/>
            <a:ext cx="48412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How to change commodity on data</a:t>
            </a:r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Spatial Field Ops</a:t>
            </a:r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Resource Linker</a:t>
            </a:r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Resetting data</a:t>
            </a:r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Unlink then relink</a:t>
            </a:r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Will reset commodity or any changes made in ARS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6193290-002F-409E-9FF2-FFE9D9D11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6572" y="553530"/>
            <a:ext cx="6802679" cy="519682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C6E5727-74A1-4104-B6FE-D32DA6F9720A}"/>
              </a:ext>
            </a:extLst>
          </p:cNvPr>
          <p:cNvCxnSpPr/>
          <p:nvPr/>
        </p:nvCxnSpPr>
        <p:spPr>
          <a:xfrm flipV="1">
            <a:off x="3553905" y="858838"/>
            <a:ext cx="5703217" cy="177124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28FD98F-6999-4C90-9CB9-7292E5AC2FDF}"/>
              </a:ext>
            </a:extLst>
          </p:cNvPr>
          <p:cNvCxnSpPr/>
          <p:nvPr/>
        </p:nvCxnSpPr>
        <p:spPr>
          <a:xfrm>
            <a:off x="3440784" y="3007151"/>
            <a:ext cx="2653628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2789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Google Shape;435;p41"/>
          <p:cNvSpPr txBox="1">
            <a:spLocks noGrp="1"/>
          </p:cNvSpPr>
          <p:nvPr>
            <p:ph type="title"/>
          </p:nvPr>
        </p:nvSpPr>
        <p:spPr>
          <a:xfrm>
            <a:off x="379412" y="1504951"/>
            <a:ext cx="11430000" cy="1824037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venir"/>
              <a:buNone/>
            </a:pPr>
            <a:r>
              <a:rPr lang="en-US" b="1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Clean and Calibrate </a:t>
            </a:r>
          </a:p>
        </p:txBody>
      </p:sp>
      <p:sp>
        <p:nvSpPr>
          <p:cNvPr id="20482" name="Google Shape;436;p41"/>
          <p:cNvSpPr txBox="1">
            <a:spLocks noGrp="1"/>
          </p:cNvSpPr>
          <p:nvPr>
            <p:ph type="subTitle" idx="1"/>
          </p:nvPr>
        </p:nvSpPr>
        <p:spPr>
          <a:xfrm>
            <a:off x="379413" y="3081338"/>
            <a:ext cx="11430000" cy="2870200"/>
          </a:xfrm>
        </p:spPr>
        <p:txBody>
          <a:bodyPr/>
          <a:lstStyle/>
          <a:p>
            <a:pPr marL="266700" indent="-266700" eaLnBrk="1" hangingPunct="1">
              <a:lnSpc>
                <a:spcPct val="90000"/>
              </a:lnSpc>
              <a:spcAft>
                <a:spcPct val="0"/>
              </a:spcAft>
              <a:buClr>
                <a:srgbClr val="101010"/>
              </a:buClr>
              <a:buSzPct val="50000"/>
              <a:buFont typeface="Wingdings" pitchFamily="2" charset="2"/>
              <a:buChar char="Ø"/>
            </a:pPr>
            <a:r>
              <a:rPr lang="en-US" sz="32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Field Op Viewer</a:t>
            </a:r>
          </a:p>
          <a:p>
            <a:pPr marL="266700" indent="-266700" eaLnBrk="1" hangingPunct="1">
              <a:lnSpc>
                <a:spcPct val="90000"/>
              </a:lnSpc>
              <a:spcAft>
                <a:spcPct val="0"/>
              </a:spcAft>
              <a:buClr>
                <a:srgbClr val="101010"/>
              </a:buClr>
              <a:buSzPct val="50000"/>
              <a:buFont typeface="Wingdings" pitchFamily="2" charset="2"/>
              <a:buChar char="Ø"/>
            </a:pPr>
            <a:r>
              <a:rPr lang="en-US" sz="32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ARS</a:t>
            </a:r>
          </a:p>
          <a:p>
            <a:pPr marL="266700" indent="-266700" eaLnBrk="1" hangingPunct="1">
              <a:lnSpc>
                <a:spcPct val="90000"/>
              </a:lnSpc>
              <a:spcAft>
                <a:spcPct val="0"/>
              </a:spcAft>
              <a:buClr>
                <a:srgbClr val="101010"/>
              </a:buClr>
              <a:buSzPct val="50000"/>
              <a:buFont typeface="Wingdings" pitchFamily="2" charset="2"/>
              <a:buChar char="Ø"/>
            </a:pPr>
            <a:r>
              <a:rPr lang="en-US" sz="32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Yield Site Editor </a:t>
            </a:r>
          </a:p>
          <a:p>
            <a:pPr marL="266700" indent="-266700" eaLnBrk="1" hangingPunct="1">
              <a:lnSpc>
                <a:spcPct val="90000"/>
              </a:lnSpc>
              <a:spcAft>
                <a:spcPct val="0"/>
              </a:spcAft>
              <a:buClr>
                <a:srgbClr val="101010"/>
              </a:buClr>
              <a:buSzPct val="50000"/>
              <a:buFont typeface="Wingdings" pitchFamily="2" charset="2"/>
              <a:buChar char="Ø"/>
            </a:pPr>
            <a:endParaRPr lang="en-US" sz="3200" dirty="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Google Shape;537;p54"/>
          <p:cNvSpPr txBox="1">
            <a:spLocks noGrp="1"/>
          </p:cNvSpPr>
          <p:nvPr/>
        </p:nvSpPr>
        <p:spPr bwMode="auto">
          <a:xfrm>
            <a:off x="11277600" y="6477000"/>
            <a:ext cx="531813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fld id="{69937A6D-D770-4A6D-AAD9-69FD61D40839}" type="slidenum">
              <a:rPr lang="en-US" sz="13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pPr algn="r">
                <a:buClr>
                  <a:srgbClr val="000000"/>
                </a:buClr>
                <a:buFont typeface="Arial" charset="0"/>
                <a:buNone/>
              </a:pPr>
              <a:t>14</a:t>
            </a:fld>
            <a:endParaRPr lang="en-US" sz="13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1139" name="Google Shape;538;p54"/>
          <p:cNvSpPr txBox="1">
            <a:spLocks noGrp="1"/>
          </p:cNvSpPr>
          <p:nvPr>
            <p:ph type="title" idx="4294967295"/>
          </p:nvPr>
        </p:nvSpPr>
        <p:spPr>
          <a:xfrm>
            <a:off x="309810" y="667147"/>
            <a:ext cx="3880942" cy="503237"/>
          </a:xfrm>
        </p:spPr>
        <p:txBody>
          <a:bodyPr/>
          <a:lstStyle/>
          <a:p>
            <a:pPr eaLnBrk="1" hangingPunct="1">
              <a:buClr>
                <a:srgbClr val="101010"/>
              </a:buClr>
              <a:buSzPts val="2800"/>
              <a:buFont typeface="Avenir"/>
              <a:buNone/>
            </a:pPr>
            <a:r>
              <a:rPr lang="en-US" sz="3600" b="1" dirty="0">
                <a:solidFill>
                  <a:srgbClr val="101010"/>
                </a:solidFill>
                <a:latin typeface="Avenir"/>
                <a:ea typeface="Avenir"/>
                <a:cs typeface="Avenir"/>
                <a:sym typeface="Avenir"/>
              </a:rPr>
              <a:t>Field Op Viewer</a:t>
            </a:r>
          </a:p>
        </p:txBody>
      </p:sp>
      <p:sp>
        <p:nvSpPr>
          <p:cNvPr id="91140" name="Google Shape;540;p54"/>
          <p:cNvSpPr txBox="1">
            <a:spLocks noGrp="1"/>
          </p:cNvSpPr>
          <p:nvPr>
            <p:ph type="body" idx="4294967295"/>
          </p:nvPr>
        </p:nvSpPr>
        <p:spPr>
          <a:xfrm>
            <a:off x="395288" y="2057400"/>
            <a:ext cx="7068502" cy="4038600"/>
          </a:xfrm>
        </p:spPr>
        <p:txBody>
          <a:bodyPr/>
          <a:lstStyle/>
          <a:p>
            <a:pPr marL="101600" lvl="1" eaLnBrk="1" hangingPunct="1">
              <a:spcBef>
                <a:spcPts val="900"/>
              </a:spcBef>
              <a:buClr>
                <a:srgbClr val="1BB24B"/>
              </a:buClr>
              <a:buSzPts val="2000"/>
            </a:pPr>
            <a:r>
              <a:rPr lang="en-US" sz="2400" dirty="0">
                <a:latin typeface="Arial" charset="0"/>
                <a:cs typeface="Arial" charset="0"/>
                <a:sym typeface="Avenir"/>
              </a:rPr>
              <a:t>	</a:t>
            </a:r>
          </a:p>
          <a:p>
            <a:pPr marL="457200" lvl="3" indent="-355600" eaLnBrk="1" hangingPunct="1">
              <a:spcBef>
                <a:spcPts val="900"/>
              </a:spcBef>
              <a:buClr>
                <a:srgbClr val="1BB24B"/>
              </a:buClr>
              <a:buSzPts val="2000"/>
              <a:buFont typeface="Avenir"/>
              <a:buChar char="▪"/>
            </a:pPr>
            <a:endParaRPr lang="en-US" sz="2400" dirty="0">
              <a:latin typeface="Arial" charset="0"/>
              <a:cs typeface="Arial" charset="0"/>
              <a:sym typeface="Avenir"/>
            </a:endParaRPr>
          </a:p>
        </p:txBody>
      </p:sp>
      <p:sp>
        <p:nvSpPr>
          <p:cNvPr id="91141" name="Google Shape;541;p54"/>
          <p:cNvSpPr txBox="1">
            <a:spLocks noGrp="1"/>
          </p:cNvSpPr>
          <p:nvPr>
            <p:ph type="subTitle" idx="4294967295"/>
          </p:nvPr>
        </p:nvSpPr>
        <p:spPr>
          <a:xfrm>
            <a:off x="395288" y="325438"/>
            <a:ext cx="3709987" cy="331787"/>
          </a:xfrm>
        </p:spPr>
        <p:txBody>
          <a:bodyPr anchor="b"/>
          <a:lstStyle/>
          <a:p>
            <a:pPr eaLnBrk="1" hangingPunct="1">
              <a:spcBef>
                <a:spcPts val="900"/>
              </a:spcBef>
              <a:buClr>
                <a:srgbClr val="101010"/>
              </a:buClr>
              <a:buSzPts val="600"/>
              <a:buFont typeface="Avenir"/>
              <a:buNone/>
            </a:pPr>
            <a:r>
              <a:rPr lang="en-US" sz="1600" dirty="0">
                <a:solidFill>
                  <a:srgbClr val="1BB24B"/>
                </a:solidFill>
                <a:latin typeface="Avenir"/>
                <a:ea typeface="Avenir"/>
                <a:cs typeface="Avenir"/>
                <a:sym typeface="Avenir"/>
              </a:rPr>
              <a:t>Clean and Calibrate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76F714-DD1C-4678-8D8C-A3039D29A44B}"/>
              </a:ext>
            </a:extLst>
          </p:cNvPr>
          <p:cNvSpPr txBox="1"/>
          <p:nvPr/>
        </p:nvSpPr>
        <p:spPr>
          <a:xfrm>
            <a:off x="173355" y="1485026"/>
            <a:ext cx="4383014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Used to calibrate data at a high level- (Field, Farm, Grower, Crop)</a:t>
            </a:r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Can adjust the weight or moisture to known values. </a:t>
            </a:r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Applies a scale factor to all selected regions</a:t>
            </a:r>
          </a:p>
          <a:p>
            <a:pPr>
              <a:buClr>
                <a:srgbClr val="00B050"/>
              </a:buClr>
            </a:pPr>
            <a:endParaRPr lang="en-US" sz="2800" dirty="0"/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endParaRPr lang="en-US" sz="2800" dirty="0"/>
          </a:p>
          <a:p>
            <a:pPr>
              <a:buClr>
                <a:srgbClr val="00B050"/>
              </a:buClr>
            </a:pPr>
            <a:endParaRPr lang="en-US" sz="28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ABFE9A-4F49-4B09-8DD7-84DB3DEDA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845" y="211015"/>
            <a:ext cx="6185411" cy="578729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Google Shape;537;p54"/>
          <p:cNvSpPr txBox="1">
            <a:spLocks noGrp="1"/>
          </p:cNvSpPr>
          <p:nvPr/>
        </p:nvSpPr>
        <p:spPr bwMode="auto">
          <a:xfrm>
            <a:off x="11277600" y="6477000"/>
            <a:ext cx="531813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fld id="{69937A6D-D770-4A6D-AAD9-69FD61D40839}" type="slidenum">
              <a:rPr lang="en-US" sz="13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pPr algn="r">
                <a:buClr>
                  <a:srgbClr val="000000"/>
                </a:buClr>
                <a:buFont typeface="Arial" charset="0"/>
                <a:buNone/>
              </a:pPr>
              <a:t>15</a:t>
            </a:fld>
            <a:endParaRPr lang="en-US" sz="13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1139" name="Google Shape;538;p54"/>
          <p:cNvSpPr txBox="1">
            <a:spLocks noGrp="1"/>
          </p:cNvSpPr>
          <p:nvPr>
            <p:ph type="title" idx="4294967295"/>
          </p:nvPr>
        </p:nvSpPr>
        <p:spPr>
          <a:xfrm>
            <a:off x="309810" y="667147"/>
            <a:ext cx="3880942" cy="503237"/>
          </a:xfrm>
        </p:spPr>
        <p:txBody>
          <a:bodyPr/>
          <a:lstStyle/>
          <a:p>
            <a:pPr eaLnBrk="1" hangingPunct="1">
              <a:buClr>
                <a:srgbClr val="101010"/>
              </a:buClr>
              <a:buSzPts val="2800"/>
              <a:buFont typeface="Avenir"/>
              <a:buNone/>
            </a:pPr>
            <a:r>
              <a:rPr lang="en-US" sz="3600" b="1" dirty="0">
                <a:solidFill>
                  <a:srgbClr val="101010"/>
                </a:solidFill>
                <a:latin typeface="Avenir"/>
                <a:ea typeface="Avenir"/>
                <a:cs typeface="Avenir"/>
                <a:sym typeface="Avenir"/>
              </a:rPr>
              <a:t>Field Op Viewer</a:t>
            </a:r>
          </a:p>
        </p:txBody>
      </p:sp>
      <p:sp>
        <p:nvSpPr>
          <p:cNvPr id="91140" name="Google Shape;540;p54"/>
          <p:cNvSpPr txBox="1">
            <a:spLocks noGrp="1"/>
          </p:cNvSpPr>
          <p:nvPr>
            <p:ph type="body" idx="4294967295"/>
          </p:nvPr>
        </p:nvSpPr>
        <p:spPr>
          <a:xfrm>
            <a:off x="395288" y="2057400"/>
            <a:ext cx="7068502" cy="4038600"/>
          </a:xfrm>
        </p:spPr>
        <p:txBody>
          <a:bodyPr/>
          <a:lstStyle/>
          <a:p>
            <a:pPr marL="101600" lvl="1" eaLnBrk="1" hangingPunct="1">
              <a:spcBef>
                <a:spcPts val="900"/>
              </a:spcBef>
              <a:buClr>
                <a:srgbClr val="1BB24B"/>
              </a:buClr>
              <a:buSzPts val="2000"/>
            </a:pPr>
            <a:r>
              <a:rPr lang="en-US" sz="2400" dirty="0">
                <a:latin typeface="Arial" charset="0"/>
                <a:cs typeface="Arial" charset="0"/>
                <a:sym typeface="Avenir"/>
              </a:rPr>
              <a:t>	</a:t>
            </a:r>
          </a:p>
          <a:p>
            <a:pPr marL="457200" lvl="3" indent="-355600" eaLnBrk="1" hangingPunct="1">
              <a:spcBef>
                <a:spcPts val="900"/>
              </a:spcBef>
              <a:buClr>
                <a:srgbClr val="1BB24B"/>
              </a:buClr>
              <a:buSzPts val="2000"/>
              <a:buFont typeface="Avenir"/>
              <a:buChar char="▪"/>
            </a:pPr>
            <a:endParaRPr lang="en-US" sz="2400" dirty="0">
              <a:latin typeface="Arial" charset="0"/>
              <a:cs typeface="Arial" charset="0"/>
              <a:sym typeface="Avenir"/>
            </a:endParaRPr>
          </a:p>
        </p:txBody>
      </p:sp>
      <p:sp>
        <p:nvSpPr>
          <p:cNvPr id="91141" name="Google Shape;541;p54"/>
          <p:cNvSpPr txBox="1">
            <a:spLocks noGrp="1"/>
          </p:cNvSpPr>
          <p:nvPr>
            <p:ph type="subTitle" idx="4294967295"/>
          </p:nvPr>
        </p:nvSpPr>
        <p:spPr>
          <a:xfrm>
            <a:off x="395288" y="325438"/>
            <a:ext cx="3709987" cy="331787"/>
          </a:xfrm>
        </p:spPr>
        <p:txBody>
          <a:bodyPr anchor="b"/>
          <a:lstStyle/>
          <a:p>
            <a:pPr eaLnBrk="1" hangingPunct="1">
              <a:spcBef>
                <a:spcPts val="900"/>
              </a:spcBef>
              <a:buClr>
                <a:srgbClr val="101010"/>
              </a:buClr>
              <a:buSzPts val="600"/>
              <a:buFont typeface="Avenir"/>
              <a:buNone/>
            </a:pPr>
            <a:r>
              <a:rPr lang="en-US" sz="1600" dirty="0">
                <a:solidFill>
                  <a:srgbClr val="1BB24B"/>
                </a:solidFill>
                <a:latin typeface="Avenir"/>
                <a:ea typeface="Avenir"/>
                <a:cs typeface="Avenir"/>
                <a:sym typeface="Avenir"/>
              </a:rPr>
              <a:t>Clean and Calibrate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76F714-DD1C-4678-8D8C-A3039D29A44B}"/>
              </a:ext>
            </a:extLst>
          </p:cNvPr>
          <p:cNvSpPr txBox="1"/>
          <p:nvPr/>
        </p:nvSpPr>
        <p:spPr>
          <a:xfrm>
            <a:off x="85775" y="1679655"/>
            <a:ext cx="5030241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B050"/>
              </a:buClr>
            </a:pPr>
            <a:r>
              <a:rPr lang="en-US" sz="2400" dirty="0"/>
              <a:t>If a region has already been calibrated, you will get 3 options when you select it again.</a:t>
            </a:r>
          </a:p>
          <a:p>
            <a:pPr>
              <a:buClr>
                <a:srgbClr val="00B050"/>
              </a:buClr>
            </a:pPr>
            <a:endParaRPr lang="en-US" sz="2400" dirty="0"/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Preserve- Keeps the calibrated regions the same and adjust the rest</a:t>
            </a:r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Include, Current- Adjust all the regions</a:t>
            </a:r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Include, Original- This starts the process over </a:t>
            </a:r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endParaRPr lang="en-US" sz="2800" dirty="0"/>
          </a:p>
          <a:p>
            <a:pPr>
              <a:buClr>
                <a:srgbClr val="00B050"/>
              </a:buClr>
            </a:pPr>
            <a:endParaRPr lang="en-US" sz="2800" dirty="0"/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endParaRPr lang="en-US" sz="2800" dirty="0"/>
          </a:p>
          <a:p>
            <a:pPr>
              <a:buClr>
                <a:srgbClr val="00B050"/>
              </a:buClr>
            </a:pPr>
            <a:endParaRPr lang="en-US" sz="2800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42AFD0-78FC-4660-882F-CCA47BF7B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016" y="958183"/>
            <a:ext cx="6794502" cy="461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670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9A7F7D-1253-4F60-8B78-DAA5674EB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50" y="859525"/>
            <a:ext cx="7950060" cy="502800"/>
          </a:xfrm>
        </p:spPr>
        <p:txBody>
          <a:bodyPr/>
          <a:lstStyle/>
          <a:p>
            <a:r>
              <a:rPr lang="en-US" b="1" dirty="0"/>
              <a:t>ARS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9986BCA-2514-4DCA-B07A-417E3DC99601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r>
              <a:rPr lang="en-US" dirty="0"/>
              <a:t>Clean and Calibrate Data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B262A4-A20A-4AD6-BABE-EA36E52D924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58106E6-E682-45C0-A2D6-645FEBCE1E8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705CB9-EB52-4041-8C40-96F31EFFE06B}"/>
              </a:ext>
            </a:extLst>
          </p:cNvPr>
          <p:cNvSpPr txBox="1"/>
          <p:nvPr/>
        </p:nvSpPr>
        <p:spPr>
          <a:xfrm>
            <a:off x="2907324" y="6072553"/>
            <a:ext cx="5877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linkClick r:id="rId3"/>
              </a:rPr>
              <a:t>https://www.ars.usda.gov/research/software/download/?softwareid=370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7A05FE-7B17-4BBB-931A-3969708F4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8596" y="477670"/>
            <a:ext cx="5040803" cy="52934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BF05EE-599C-49C0-BCDC-3DE535B6F538}"/>
              </a:ext>
            </a:extLst>
          </p:cNvPr>
          <p:cNvSpPr txBox="1"/>
          <p:nvPr/>
        </p:nvSpPr>
        <p:spPr>
          <a:xfrm>
            <a:off x="173355" y="1485026"/>
            <a:ext cx="47910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ARS is a third party software used to clean and adjust yield data</a:t>
            </a:r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Can be downloaded from the link below. </a:t>
            </a:r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hlinkClick r:id="rId5"/>
              </a:rPr>
              <a:t>https://www.youtube.com/watch?v=yFvyX8qsxNo</a:t>
            </a:r>
            <a:endParaRPr lang="en-US" sz="2800" dirty="0"/>
          </a:p>
          <a:p>
            <a:pPr>
              <a:buClr>
                <a:srgbClr val="00B050"/>
              </a:buClr>
            </a:pP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687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9A7F7D-1253-4F60-8B78-DAA5674EB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50" y="859525"/>
            <a:ext cx="7950060" cy="502800"/>
          </a:xfrm>
        </p:spPr>
        <p:txBody>
          <a:bodyPr/>
          <a:lstStyle/>
          <a:p>
            <a:r>
              <a:rPr lang="en-US" b="1" dirty="0"/>
              <a:t>ARS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9986BCA-2514-4DCA-B07A-417E3DC99601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r>
              <a:rPr lang="en-US" dirty="0"/>
              <a:t>Clean and Calibrate Data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B262A4-A20A-4AD6-BABE-EA36E52D924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58106E6-E682-45C0-A2D6-645FEBCE1E8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705CB9-EB52-4041-8C40-96F31EFFE06B}"/>
              </a:ext>
            </a:extLst>
          </p:cNvPr>
          <p:cNvSpPr txBox="1"/>
          <p:nvPr/>
        </p:nvSpPr>
        <p:spPr>
          <a:xfrm>
            <a:off x="2907324" y="6072553"/>
            <a:ext cx="5877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linkClick r:id="rId3"/>
              </a:rPr>
              <a:t>https://www.ars.usda.gov/research/software/download/?softwareid=370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BF05EE-599C-49C0-BCDC-3DE535B6F538}"/>
              </a:ext>
            </a:extLst>
          </p:cNvPr>
          <p:cNvSpPr txBox="1"/>
          <p:nvPr/>
        </p:nvSpPr>
        <p:spPr>
          <a:xfrm>
            <a:off x="173354" y="2098332"/>
            <a:ext cx="470030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How to find it?</a:t>
            </a:r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Search in C Drive-</a:t>
            </a:r>
            <a:r>
              <a:rPr lang="en-US" sz="2800" dirty="0" err="1"/>
              <a:t>ProgramFiles</a:t>
            </a:r>
            <a:r>
              <a:rPr lang="en-US" sz="2800" dirty="0"/>
              <a:t> (x86)-</a:t>
            </a:r>
            <a:r>
              <a:rPr lang="en-US" sz="2800" dirty="0" err="1"/>
              <a:t>Yield_Editor</a:t>
            </a:r>
            <a:r>
              <a:rPr lang="en-US" sz="2800" dirty="0"/>
              <a:t> to find the application</a:t>
            </a:r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endParaRPr lang="en-US" sz="2800" dirty="0"/>
          </a:p>
          <a:p>
            <a:pPr>
              <a:buClr>
                <a:srgbClr val="00B050"/>
              </a:buClr>
            </a:pPr>
            <a:endParaRPr lang="en-US" sz="2800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C442C7-5886-4FA0-89B8-3D448C4C7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450" y="213817"/>
            <a:ext cx="3299746" cy="15165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825A3D-12BC-42A1-8559-17AE99209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1803" y="2098332"/>
            <a:ext cx="6677610" cy="376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783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9A7F7D-1253-4F60-8B78-DAA5674EB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50" y="859525"/>
            <a:ext cx="7950060" cy="502800"/>
          </a:xfrm>
        </p:spPr>
        <p:txBody>
          <a:bodyPr/>
          <a:lstStyle/>
          <a:p>
            <a:r>
              <a:rPr lang="en-US" b="1" dirty="0"/>
              <a:t>ARS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9986BCA-2514-4DCA-B07A-417E3DC99601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r>
              <a:rPr lang="en-US" dirty="0"/>
              <a:t>Clean and Calibrate Data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B262A4-A20A-4AD6-BABE-EA36E52D924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58106E6-E682-45C0-A2D6-645FEBCE1E8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705CB9-EB52-4041-8C40-96F31EFFE06B}"/>
              </a:ext>
            </a:extLst>
          </p:cNvPr>
          <p:cNvSpPr txBox="1"/>
          <p:nvPr/>
        </p:nvSpPr>
        <p:spPr>
          <a:xfrm>
            <a:off x="2907324" y="6072553"/>
            <a:ext cx="5877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linkClick r:id="rId3"/>
              </a:rPr>
              <a:t>https://www.ars.usda.gov/research/software/download/?softwareid=370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BF05EE-599C-49C0-BCDC-3DE535B6F538}"/>
              </a:ext>
            </a:extLst>
          </p:cNvPr>
          <p:cNvSpPr txBox="1"/>
          <p:nvPr/>
        </p:nvSpPr>
        <p:spPr>
          <a:xfrm>
            <a:off x="173355" y="1485026"/>
            <a:ext cx="5717082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B050"/>
              </a:buClr>
            </a:pPr>
            <a:endParaRPr lang="en-US" sz="2800" dirty="0"/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Select the Harvest </a:t>
            </a:r>
            <a:r>
              <a:rPr lang="en-US" sz="2800" dirty="0" err="1"/>
              <a:t>FieldOp</a:t>
            </a:r>
            <a:r>
              <a:rPr lang="en-US" sz="2800" dirty="0"/>
              <a:t> you want to clean in your domain tree</a:t>
            </a:r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800" dirty="0" err="1"/>
              <a:t>FieldOps</a:t>
            </a:r>
            <a:r>
              <a:rPr lang="en-US" sz="2800" dirty="0"/>
              <a:t>- Edit Yield Data (ARS)</a:t>
            </a:r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Try running the Run Auto Filters first to see if that corrects your data</a:t>
            </a:r>
          </a:p>
          <a:p>
            <a:pPr>
              <a:buClr>
                <a:srgbClr val="00B050"/>
              </a:buClr>
            </a:pPr>
            <a:endParaRPr lang="en-US" sz="2800" dirty="0"/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endParaRPr lang="en-US" sz="2800" dirty="0"/>
          </a:p>
          <a:p>
            <a:pPr>
              <a:buClr>
                <a:srgbClr val="00B050"/>
              </a:buClr>
            </a:pPr>
            <a:endParaRPr lang="en-US" sz="2800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CF2BFF-9319-4356-B3F6-A98E46D7D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590" y="117986"/>
            <a:ext cx="5229403" cy="549567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1134551-E81A-49C7-A452-F0BB6FEDB9CE}"/>
              </a:ext>
            </a:extLst>
          </p:cNvPr>
          <p:cNvCxnSpPr>
            <a:cxnSpLocks/>
          </p:cNvCxnSpPr>
          <p:nvPr/>
        </p:nvCxnSpPr>
        <p:spPr>
          <a:xfrm>
            <a:off x="5582093" y="4285888"/>
            <a:ext cx="2638080" cy="108708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4597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9A7F7D-1253-4F60-8B78-DAA5674EB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50" y="859525"/>
            <a:ext cx="7950060" cy="502800"/>
          </a:xfrm>
        </p:spPr>
        <p:txBody>
          <a:bodyPr/>
          <a:lstStyle/>
          <a:p>
            <a:r>
              <a:rPr lang="en-US" b="1" dirty="0"/>
              <a:t>ARS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9986BCA-2514-4DCA-B07A-417E3DC99601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r>
              <a:rPr lang="en-US" dirty="0"/>
              <a:t>Clean and Calibrate Data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B262A4-A20A-4AD6-BABE-EA36E52D924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58106E6-E682-45C0-A2D6-645FEBCE1E8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705CB9-EB52-4041-8C40-96F31EFFE06B}"/>
              </a:ext>
            </a:extLst>
          </p:cNvPr>
          <p:cNvSpPr txBox="1"/>
          <p:nvPr/>
        </p:nvSpPr>
        <p:spPr>
          <a:xfrm>
            <a:off x="2907324" y="6072553"/>
            <a:ext cx="5877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linkClick r:id="rId3"/>
              </a:rPr>
              <a:t>https://www.ars.usda.gov/research/software/download/?softwareid=370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BF05EE-599C-49C0-BCDC-3DE535B6F538}"/>
              </a:ext>
            </a:extLst>
          </p:cNvPr>
          <p:cNvSpPr txBox="1"/>
          <p:nvPr/>
        </p:nvSpPr>
        <p:spPr>
          <a:xfrm>
            <a:off x="173355" y="1485026"/>
            <a:ext cx="4383014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Can use the filter selection in ARS to fine tune the data. </a:t>
            </a:r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Check the options or change the numbers and then select apply filters.</a:t>
            </a:r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endParaRPr lang="en-US" sz="2800" dirty="0"/>
          </a:p>
          <a:p>
            <a:pPr>
              <a:buClr>
                <a:srgbClr val="00B050"/>
              </a:buClr>
            </a:pPr>
            <a:endParaRPr lang="en-US" sz="2800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9DBBF4-EE5A-43B7-93FD-7A08BA4A1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412" y="117986"/>
            <a:ext cx="5567581" cy="585107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680EA5E-E8D1-4D07-92E4-14C83ECF1B27}"/>
              </a:ext>
            </a:extLst>
          </p:cNvPr>
          <p:cNvCxnSpPr/>
          <p:nvPr/>
        </p:nvCxnSpPr>
        <p:spPr>
          <a:xfrm flipV="1">
            <a:off x="4402318" y="1465820"/>
            <a:ext cx="1527142" cy="42896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0595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418;p39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B7150B4-BB02-4D80-9928-37F328C124D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6387" name="Google Shape;419;p39"/>
          <p:cNvSpPr txBox="1">
            <a:spLocks noGrp="1"/>
          </p:cNvSpPr>
          <p:nvPr>
            <p:ph type="subTitle" idx="4"/>
          </p:nvPr>
        </p:nvSpPr>
        <p:spPr>
          <a:xfrm>
            <a:off x="395288" y="325438"/>
            <a:ext cx="4791075" cy="331787"/>
          </a:xfrm>
        </p:spPr>
        <p:txBody>
          <a:bodyPr/>
          <a:lstStyle/>
          <a:p>
            <a:pPr eaLnBrk="1" hangingPunct="1">
              <a:spcAft>
                <a:spcPct val="0"/>
              </a:spcAft>
              <a:buClr>
                <a:srgbClr val="101010"/>
              </a:buClr>
              <a:buSzPts val="600"/>
              <a:buFont typeface="Avenir"/>
              <a:buNone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Agenda Overview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75BA7E-B48A-4E0E-98B4-ABE5537EAF17}"/>
              </a:ext>
            </a:extLst>
          </p:cNvPr>
          <p:cNvSpPr txBox="1"/>
          <p:nvPr/>
        </p:nvSpPr>
        <p:spPr>
          <a:xfrm>
            <a:off x="395288" y="1359877"/>
            <a:ext cx="1070255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4000" b="1" dirty="0" err="1"/>
              <a:t>AgStudio</a:t>
            </a:r>
            <a:r>
              <a:rPr lang="en-US" sz="4000" b="1" dirty="0"/>
              <a:t> Yield Basics</a:t>
            </a:r>
          </a:p>
          <a:p>
            <a:pPr marL="571500" indent="-5715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4000" b="1" dirty="0"/>
              <a:t>Clean and Calibrate</a:t>
            </a:r>
          </a:p>
          <a:p>
            <a:pPr marL="1028700" lvl="1" indent="-5715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3600" dirty="0"/>
              <a:t>Field Op Viewer</a:t>
            </a:r>
          </a:p>
          <a:p>
            <a:pPr marL="1028700" lvl="1" indent="-5715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3600" dirty="0"/>
              <a:t>ARS</a:t>
            </a:r>
          </a:p>
          <a:p>
            <a:pPr marL="1028700" lvl="1" indent="-5715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3600" dirty="0"/>
              <a:t>Yield Site Editor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9A7F7D-1253-4F60-8B78-DAA5674EB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50" y="859525"/>
            <a:ext cx="7950060" cy="502800"/>
          </a:xfrm>
        </p:spPr>
        <p:txBody>
          <a:bodyPr/>
          <a:lstStyle/>
          <a:p>
            <a:r>
              <a:rPr lang="en-US" b="1" dirty="0"/>
              <a:t>ARS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9986BCA-2514-4DCA-B07A-417E3DC99601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r>
              <a:rPr lang="en-US" dirty="0"/>
              <a:t>Clean and Calibrate Data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B262A4-A20A-4AD6-BABE-EA36E52D924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58106E6-E682-45C0-A2D6-645FEBCE1E8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705CB9-EB52-4041-8C40-96F31EFFE06B}"/>
              </a:ext>
            </a:extLst>
          </p:cNvPr>
          <p:cNvSpPr txBox="1"/>
          <p:nvPr/>
        </p:nvSpPr>
        <p:spPr>
          <a:xfrm>
            <a:off x="2907324" y="6072553"/>
            <a:ext cx="5877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https://www.ars.usda.gov/research/software/download/?softwareid=370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BF05EE-599C-49C0-BCDC-3DE535B6F538}"/>
              </a:ext>
            </a:extLst>
          </p:cNvPr>
          <p:cNvSpPr txBox="1"/>
          <p:nvPr/>
        </p:nvSpPr>
        <p:spPr>
          <a:xfrm>
            <a:off x="173354" y="1485026"/>
            <a:ext cx="6378275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Once you have the data corrected, you close ARS and this message will show in Studio</a:t>
            </a:r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If you select yes, you will see this message</a:t>
            </a:r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To unlock the </a:t>
            </a:r>
            <a:r>
              <a:rPr lang="en-US" sz="2800" dirty="0" err="1"/>
              <a:t>FieldOp</a:t>
            </a:r>
            <a:r>
              <a:rPr lang="en-US" sz="2800" dirty="0"/>
              <a:t>, right click on the op and select lock </a:t>
            </a:r>
            <a:r>
              <a:rPr lang="en-US" sz="2800" dirty="0" err="1"/>
              <a:t>FieldOps</a:t>
            </a:r>
            <a:r>
              <a:rPr lang="en-US" sz="2800" dirty="0"/>
              <a:t> and then unlock</a:t>
            </a:r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If you need to reset back to original data, unlink and relink the </a:t>
            </a:r>
            <a:r>
              <a:rPr lang="en-US" sz="2800" dirty="0" err="1"/>
              <a:t>Fieldop</a:t>
            </a:r>
            <a:endParaRPr lang="en-US" sz="2800" dirty="0"/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endParaRPr lang="en-US" sz="2800" dirty="0"/>
          </a:p>
          <a:p>
            <a:pPr>
              <a:buClr>
                <a:srgbClr val="00B050"/>
              </a:buClr>
            </a:pPr>
            <a:endParaRPr lang="en-US" sz="2800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B5B7B8-8028-498E-A9FE-CB72ED262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6910" y="1231978"/>
            <a:ext cx="3756986" cy="144792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BDD3B0B-A28F-4AE3-94A2-80CD59DDDB11}"/>
              </a:ext>
            </a:extLst>
          </p:cNvPr>
          <p:cNvCxnSpPr>
            <a:cxnSpLocks/>
          </p:cNvCxnSpPr>
          <p:nvPr/>
        </p:nvCxnSpPr>
        <p:spPr>
          <a:xfrm flipV="1">
            <a:off x="6342734" y="1855015"/>
            <a:ext cx="1255271" cy="6980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85982A1E-BC6F-4C6F-8E30-3FD0AF9616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3786" y="3297911"/>
            <a:ext cx="3932261" cy="1760373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F7ED176-4888-485E-8290-69B762F1FA93}"/>
              </a:ext>
            </a:extLst>
          </p:cNvPr>
          <p:cNvCxnSpPr/>
          <p:nvPr/>
        </p:nvCxnSpPr>
        <p:spPr>
          <a:xfrm>
            <a:off x="5953671" y="3121442"/>
            <a:ext cx="1195915" cy="51344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9137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9A7F7D-1253-4F60-8B78-DAA5674EB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50" y="859525"/>
            <a:ext cx="6828310" cy="502800"/>
          </a:xfrm>
        </p:spPr>
        <p:txBody>
          <a:bodyPr/>
          <a:lstStyle/>
          <a:p>
            <a:r>
              <a:rPr lang="en-US" dirty="0"/>
              <a:t>Yield Site Editor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9986BCA-2514-4DCA-B07A-417E3DC99601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r>
              <a:rPr lang="en-US" dirty="0"/>
              <a:t>Cleaning and Calibrating Data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B262A4-A20A-4AD6-BABE-EA36E52D924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58106E6-E682-45C0-A2D6-645FEBCE1E82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59C215-ADF5-44E8-8118-304351E62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106" y="914400"/>
            <a:ext cx="7481269" cy="5029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13A170-D982-44A2-A8D1-2F67C84185B0}"/>
              </a:ext>
            </a:extLst>
          </p:cNvPr>
          <p:cNvSpPr txBox="1"/>
          <p:nvPr/>
        </p:nvSpPr>
        <p:spPr>
          <a:xfrm>
            <a:off x="173355" y="1775525"/>
            <a:ext cx="4138751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Used to selectively adjust yield data</a:t>
            </a:r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Can adjust weight, moisture, swath by machine, or selected area </a:t>
            </a:r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endParaRPr lang="en-US" sz="2800" dirty="0"/>
          </a:p>
          <a:p>
            <a:pPr>
              <a:buClr>
                <a:srgbClr val="00B050"/>
              </a:buClr>
            </a:pP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6468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9A7F7D-1253-4F60-8B78-DAA5674EB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50" y="859525"/>
            <a:ext cx="6828310" cy="502800"/>
          </a:xfrm>
        </p:spPr>
        <p:txBody>
          <a:bodyPr/>
          <a:lstStyle/>
          <a:p>
            <a:r>
              <a:rPr lang="en-US" dirty="0"/>
              <a:t>Yield Site Editor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9986BCA-2514-4DCA-B07A-417E3DC99601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r>
              <a:rPr lang="en-US" dirty="0"/>
              <a:t>Cleaning and Calibrating Data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B262A4-A20A-4AD6-BABE-EA36E52D924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58106E6-E682-45C0-A2D6-645FEBCE1E8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13A170-D982-44A2-A8D1-2F67C84185B0}"/>
              </a:ext>
            </a:extLst>
          </p:cNvPr>
          <p:cNvSpPr txBox="1"/>
          <p:nvPr/>
        </p:nvSpPr>
        <p:spPr>
          <a:xfrm>
            <a:off x="173355" y="1775525"/>
            <a:ext cx="508680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To use the tool the Harvest </a:t>
            </a:r>
            <a:r>
              <a:rPr lang="en-US" sz="2800" dirty="0" err="1"/>
              <a:t>fieldop</a:t>
            </a:r>
            <a:r>
              <a:rPr lang="en-US" sz="2800" dirty="0"/>
              <a:t> needs to be selected in the domain tree</a:t>
            </a:r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Go to </a:t>
            </a:r>
            <a:r>
              <a:rPr lang="en-US" sz="2800" dirty="0" err="1"/>
              <a:t>FieldOps</a:t>
            </a:r>
            <a:r>
              <a:rPr lang="en-US" sz="2800" dirty="0"/>
              <a:t>- Yield Site Editor</a:t>
            </a:r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Have ability to sort data to help selection by dragging a column into this area</a:t>
            </a:r>
          </a:p>
          <a:p>
            <a:pPr>
              <a:buClr>
                <a:srgbClr val="00B050"/>
              </a:buClr>
            </a:pPr>
            <a:endParaRPr lang="en-US" sz="2800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35D64C-612F-4F23-8AFD-4DFF00EB8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070" y="1269359"/>
            <a:ext cx="6452343" cy="4319282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DC099FF-3624-4BE2-BA71-F94B8E7F8E85}"/>
              </a:ext>
            </a:extLst>
          </p:cNvPr>
          <p:cNvCxnSpPr/>
          <p:nvPr/>
        </p:nvCxnSpPr>
        <p:spPr>
          <a:xfrm flipV="1">
            <a:off x="5015060" y="3073138"/>
            <a:ext cx="1187777" cy="89554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76385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C35D64C-612F-4F23-8AFD-4DFF00EB8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070" y="1269359"/>
            <a:ext cx="6452343" cy="431928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79A7F7D-1253-4F60-8B78-DAA5674EB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50" y="859525"/>
            <a:ext cx="6828310" cy="502800"/>
          </a:xfrm>
        </p:spPr>
        <p:txBody>
          <a:bodyPr/>
          <a:lstStyle/>
          <a:p>
            <a:r>
              <a:rPr lang="en-US" dirty="0"/>
              <a:t>Yield Site Editor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9986BCA-2514-4DCA-B07A-417E3DC99601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r>
              <a:rPr lang="en-US" dirty="0"/>
              <a:t>Cleaning and Calibrating Data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B262A4-A20A-4AD6-BABE-EA36E52D924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58106E6-E682-45C0-A2D6-645FEBCE1E82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13A170-D982-44A2-A8D1-2F67C84185B0}"/>
              </a:ext>
            </a:extLst>
          </p:cNvPr>
          <p:cNvSpPr txBox="1"/>
          <p:nvPr/>
        </p:nvSpPr>
        <p:spPr>
          <a:xfrm>
            <a:off x="173355" y="1775525"/>
            <a:ext cx="508680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B050"/>
              </a:buClr>
            </a:pPr>
            <a:r>
              <a:rPr lang="en-US" sz="2800" dirty="0"/>
              <a:t>Data Selection Options</a:t>
            </a:r>
          </a:p>
          <a:p>
            <a:pPr marL="914400" lvl="1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By Grid</a:t>
            </a:r>
          </a:p>
          <a:p>
            <a:pPr marL="914400" lvl="1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By Pass</a:t>
            </a:r>
          </a:p>
          <a:p>
            <a:pPr marL="914400" lvl="1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Select by </a:t>
            </a:r>
          </a:p>
          <a:p>
            <a:pPr marL="1371600" lvl="2" indent="-45720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Circle</a:t>
            </a:r>
          </a:p>
          <a:p>
            <a:pPr marL="1371600" lvl="2" indent="-45720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Rectangle</a:t>
            </a:r>
          </a:p>
          <a:p>
            <a:pPr marL="1371600" lvl="2" indent="-45720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Polygon</a:t>
            </a:r>
          </a:p>
          <a:p>
            <a:pPr marL="914400" lvl="1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Clear Selection</a:t>
            </a:r>
          </a:p>
          <a:p>
            <a:pPr>
              <a:buClr>
                <a:srgbClr val="00B050"/>
              </a:buClr>
            </a:pPr>
            <a:endParaRPr lang="en-US" sz="2800" dirty="0"/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9E18B8-6B40-409F-AEBA-EC9640DA5742}"/>
              </a:ext>
            </a:extLst>
          </p:cNvPr>
          <p:cNvSpPr/>
          <p:nvPr/>
        </p:nvSpPr>
        <p:spPr>
          <a:xfrm>
            <a:off x="7032396" y="1470581"/>
            <a:ext cx="191364" cy="30157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AE120C-E209-4998-88EA-018288EBFCE6}"/>
              </a:ext>
            </a:extLst>
          </p:cNvPr>
          <p:cNvSpPr/>
          <p:nvPr/>
        </p:nvSpPr>
        <p:spPr>
          <a:xfrm>
            <a:off x="7279012" y="1470581"/>
            <a:ext cx="191364" cy="3015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C0E0FE-2209-4476-ADE7-FCE5C96D5233}"/>
              </a:ext>
            </a:extLst>
          </p:cNvPr>
          <p:cNvSpPr/>
          <p:nvPr/>
        </p:nvSpPr>
        <p:spPr>
          <a:xfrm>
            <a:off x="7470376" y="1470581"/>
            <a:ext cx="693236" cy="30157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00F53C-4DA4-4FC6-84E5-3132FD160A06}"/>
              </a:ext>
            </a:extLst>
          </p:cNvPr>
          <p:cNvSpPr/>
          <p:nvPr/>
        </p:nvSpPr>
        <p:spPr>
          <a:xfrm>
            <a:off x="8163612" y="1470581"/>
            <a:ext cx="263951" cy="30157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8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9A7F7D-1253-4F60-8B78-DAA5674EB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50" y="859525"/>
            <a:ext cx="6828310" cy="502800"/>
          </a:xfrm>
        </p:spPr>
        <p:txBody>
          <a:bodyPr/>
          <a:lstStyle/>
          <a:p>
            <a:r>
              <a:rPr lang="en-US" dirty="0"/>
              <a:t>Yield Site Editor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9986BCA-2514-4DCA-B07A-417E3DC99601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r>
              <a:rPr lang="en-US" dirty="0"/>
              <a:t>Cleaning and Calibrating Data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B262A4-A20A-4AD6-BABE-EA36E52D924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58106E6-E682-45C0-A2D6-645FEBCE1E8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13A170-D982-44A2-A8D1-2F67C84185B0}"/>
              </a:ext>
            </a:extLst>
          </p:cNvPr>
          <p:cNvSpPr txBox="1"/>
          <p:nvPr/>
        </p:nvSpPr>
        <p:spPr>
          <a:xfrm>
            <a:off x="74294" y="1734951"/>
            <a:ext cx="355965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B050"/>
              </a:buClr>
            </a:pPr>
            <a:r>
              <a:rPr lang="en-US" sz="2800" dirty="0"/>
              <a:t>Data Tools</a:t>
            </a:r>
          </a:p>
          <a:p>
            <a:pPr marL="914400" lvl="1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Delete</a:t>
            </a:r>
          </a:p>
          <a:p>
            <a:pPr marL="1371600" lvl="2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Hard Delete</a:t>
            </a:r>
          </a:p>
          <a:p>
            <a:pPr marL="914400" lvl="1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Width</a:t>
            </a:r>
          </a:p>
          <a:p>
            <a:pPr marL="914400" lvl="1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Yield</a:t>
            </a:r>
          </a:p>
          <a:p>
            <a:pPr marL="914400" lvl="1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Moisture</a:t>
            </a:r>
          </a:p>
          <a:p>
            <a:pPr>
              <a:buClr>
                <a:srgbClr val="00B050"/>
              </a:buClr>
            </a:pPr>
            <a:endParaRPr lang="en-US" sz="2800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04FBD3-BCFD-405E-9C7B-733C20373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441" y="326125"/>
            <a:ext cx="7414566" cy="60565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CB71800-99E7-4327-9923-AFD1D2F27037}"/>
              </a:ext>
            </a:extLst>
          </p:cNvPr>
          <p:cNvSpPr/>
          <p:nvPr/>
        </p:nvSpPr>
        <p:spPr>
          <a:xfrm>
            <a:off x="6221691" y="1734951"/>
            <a:ext cx="669303" cy="2635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5564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9A7F7D-1253-4F60-8B78-DAA5674EB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50" y="859525"/>
            <a:ext cx="6828310" cy="502800"/>
          </a:xfrm>
        </p:spPr>
        <p:txBody>
          <a:bodyPr/>
          <a:lstStyle/>
          <a:p>
            <a:r>
              <a:rPr lang="en-US" dirty="0"/>
              <a:t>Yield Site Editor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9986BCA-2514-4DCA-B07A-417E3DC99601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r>
              <a:rPr lang="en-US" dirty="0"/>
              <a:t>Cleaning and Calibrating Data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B262A4-A20A-4AD6-BABE-EA36E52D924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58106E6-E682-45C0-A2D6-645FEBCE1E82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13A170-D982-44A2-A8D1-2F67C84185B0}"/>
              </a:ext>
            </a:extLst>
          </p:cNvPr>
          <p:cNvSpPr txBox="1"/>
          <p:nvPr/>
        </p:nvSpPr>
        <p:spPr>
          <a:xfrm>
            <a:off x="182782" y="1734951"/>
            <a:ext cx="4021573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B050"/>
              </a:buClr>
            </a:pPr>
            <a:r>
              <a:rPr lang="en-US" sz="2800" dirty="0"/>
              <a:t>Data Tools</a:t>
            </a:r>
          </a:p>
          <a:p>
            <a:pPr marL="914400" lvl="1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Width</a:t>
            </a:r>
          </a:p>
          <a:p>
            <a:pPr marL="1371600" lvl="2" indent="-45720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Allows for the adjustment of swath width of the selected area</a:t>
            </a:r>
          </a:p>
          <a:p>
            <a:pPr>
              <a:buClr>
                <a:srgbClr val="00B050"/>
              </a:buClr>
            </a:pPr>
            <a:endParaRPr lang="en-US" sz="2800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7678DB-C9A5-4ABA-9EF7-912F018AF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134" y="326125"/>
            <a:ext cx="6898466" cy="564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2085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9A7F7D-1253-4F60-8B78-DAA5674EB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50" y="859525"/>
            <a:ext cx="6828310" cy="502800"/>
          </a:xfrm>
        </p:spPr>
        <p:txBody>
          <a:bodyPr/>
          <a:lstStyle/>
          <a:p>
            <a:r>
              <a:rPr lang="en-US" dirty="0"/>
              <a:t>Yield Site Editor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9986BCA-2514-4DCA-B07A-417E3DC99601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r>
              <a:rPr lang="en-US" dirty="0"/>
              <a:t>Cleaning and Calibrating Data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B262A4-A20A-4AD6-BABE-EA36E52D924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58106E6-E682-45C0-A2D6-645FEBCE1E82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13A170-D982-44A2-A8D1-2F67C84185B0}"/>
              </a:ext>
            </a:extLst>
          </p:cNvPr>
          <p:cNvSpPr txBox="1"/>
          <p:nvPr/>
        </p:nvSpPr>
        <p:spPr>
          <a:xfrm>
            <a:off x="87180" y="1725524"/>
            <a:ext cx="4881533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B050"/>
              </a:buClr>
            </a:pPr>
            <a:r>
              <a:rPr lang="en-US" sz="2800" dirty="0"/>
              <a:t>Data Tools</a:t>
            </a:r>
          </a:p>
          <a:p>
            <a:pPr marL="914400" lvl="1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Yield</a:t>
            </a:r>
          </a:p>
          <a:p>
            <a:pPr marL="1371600" lvl="2" indent="-45720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Set total weight</a:t>
            </a:r>
          </a:p>
          <a:p>
            <a:pPr marL="1371600" lvl="2" indent="-45720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Set to field average</a:t>
            </a:r>
          </a:p>
          <a:p>
            <a:pPr marL="1371600" lvl="2" indent="-45720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Set to known yield</a:t>
            </a:r>
          </a:p>
          <a:p>
            <a:pPr marL="1371600" lvl="2" indent="-45720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% increase or decrease</a:t>
            </a:r>
          </a:p>
          <a:p>
            <a:pPr lvl="1">
              <a:buClr>
                <a:srgbClr val="00B050"/>
              </a:buClr>
            </a:pPr>
            <a:endParaRPr lang="en-US" sz="2800" dirty="0"/>
          </a:p>
          <a:p>
            <a:pPr marL="914400" lvl="1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After adjustment you can see the new totals</a:t>
            </a:r>
          </a:p>
          <a:p>
            <a:pPr>
              <a:buClr>
                <a:srgbClr val="00B050"/>
              </a:buClr>
            </a:pPr>
            <a:endParaRPr lang="en-US" sz="2800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3B217F-4B87-41D9-B8B9-FBF39B642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714" y="196277"/>
            <a:ext cx="7132930" cy="580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8271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9A7F7D-1253-4F60-8B78-DAA5674EB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50" y="859525"/>
            <a:ext cx="6828310" cy="502800"/>
          </a:xfrm>
        </p:spPr>
        <p:txBody>
          <a:bodyPr/>
          <a:lstStyle/>
          <a:p>
            <a:r>
              <a:rPr lang="en-US" dirty="0"/>
              <a:t>Yield Site Editor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9986BCA-2514-4DCA-B07A-417E3DC99601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r>
              <a:rPr lang="en-US" dirty="0"/>
              <a:t>Cleaning and Calibrating Data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B262A4-A20A-4AD6-BABE-EA36E52D924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58106E6-E682-45C0-A2D6-645FEBCE1E82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13A170-D982-44A2-A8D1-2F67C84185B0}"/>
              </a:ext>
            </a:extLst>
          </p:cNvPr>
          <p:cNvSpPr txBox="1"/>
          <p:nvPr/>
        </p:nvSpPr>
        <p:spPr>
          <a:xfrm>
            <a:off x="87180" y="1725524"/>
            <a:ext cx="488153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B050"/>
              </a:buClr>
            </a:pPr>
            <a:r>
              <a:rPr lang="en-US" sz="2800" dirty="0"/>
              <a:t>Data Tools</a:t>
            </a:r>
          </a:p>
          <a:p>
            <a:pPr marL="914400" lvl="1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Moisture</a:t>
            </a:r>
          </a:p>
          <a:p>
            <a:pPr marL="1371600" lvl="2" indent="-45720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Set to field average</a:t>
            </a:r>
          </a:p>
          <a:p>
            <a:pPr marL="1371600" lvl="2" indent="-45720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Set to known value</a:t>
            </a:r>
          </a:p>
          <a:p>
            <a:pPr marL="1371600" lvl="2" indent="-45720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Adjust by percentage</a:t>
            </a:r>
          </a:p>
          <a:p>
            <a:pPr marL="914400" lvl="1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914400" lvl="1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After adjustment you can see the new totals</a:t>
            </a:r>
          </a:p>
          <a:p>
            <a:pPr>
              <a:buClr>
                <a:srgbClr val="00B050"/>
              </a:buClr>
            </a:pPr>
            <a:endParaRPr lang="en-US" sz="2800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34931A-344B-40B8-9DFA-5501EC80F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713" y="338892"/>
            <a:ext cx="7155562" cy="572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4988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9A7F7D-1253-4F60-8B78-DAA5674EB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50" y="859525"/>
            <a:ext cx="6828310" cy="502800"/>
          </a:xfrm>
        </p:spPr>
        <p:txBody>
          <a:bodyPr/>
          <a:lstStyle/>
          <a:p>
            <a:r>
              <a:rPr lang="en-US" dirty="0"/>
              <a:t>Yield Site Editor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9986BCA-2514-4DCA-B07A-417E3DC99601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r>
              <a:rPr lang="en-US" dirty="0"/>
              <a:t>Cleaning and Calibrating Data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B262A4-A20A-4AD6-BABE-EA36E52D924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58106E6-E682-45C0-A2D6-645FEBCE1E82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13A170-D982-44A2-A8D1-2F67C84185B0}"/>
              </a:ext>
            </a:extLst>
          </p:cNvPr>
          <p:cNvSpPr txBox="1"/>
          <p:nvPr/>
        </p:nvSpPr>
        <p:spPr>
          <a:xfrm>
            <a:off x="-78378" y="1705214"/>
            <a:ext cx="488153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B050"/>
              </a:buClr>
            </a:pPr>
            <a:r>
              <a:rPr lang="en-US" sz="2800" dirty="0"/>
              <a:t>Data Tools</a:t>
            </a:r>
          </a:p>
          <a:p>
            <a:pPr marL="914400" lvl="1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Save options</a:t>
            </a:r>
          </a:p>
          <a:p>
            <a:pPr marL="914400" lvl="1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914400" lvl="1" indent="-45720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Save with edits</a:t>
            </a:r>
          </a:p>
          <a:p>
            <a:pPr marL="914400" lvl="1" indent="-45720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Save without edits</a:t>
            </a:r>
          </a:p>
          <a:p>
            <a:pPr marL="914400" lvl="1" indent="-45720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Undo</a:t>
            </a:r>
          </a:p>
          <a:p>
            <a:pPr>
              <a:buClr>
                <a:srgbClr val="00B050"/>
              </a:buClr>
            </a:pPr>
            <a:endParaRPr lang="en-US" sz="2800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972928-953F-4699-9438-CB073D947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7456" y="1705214"/>
            <a:ext cx="8281369" cy="38801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2EAE5A-0A7F-42B7-A34F-94014B44DF9B}"/>
              </a:ext>
            </a:extLst>
          </p:cNvPr>
          <p:cNvSpPr/>
          <p:nvPr/>
        </p:nvSpPr>
        <p:spPr>
          <a:xfrm>
            <a:off x="4232349" y="1861574"/>
            <a:ext cx="509846" cy="20029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772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09986BCA-2514-4DCA-B07A-417E3DC99601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r>
              <a:rPr lang="en-US" dirty="0"/>
              <a:t>Cleaning and Calibrating Data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B262A4-A20A-4AD6-BABE-EA36E52D924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58106E6-E682-45C0-A2D6-645FEBCE1E82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BB6996-0919-4825-8192-F349F397D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78" y="1857080"/>
            <a:ext cx="5759929" cy="39449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088FB0-EB34-4A65-A3E4-1EBEAB98F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1118" y="1857080"/>
            <a:ext cx="5675380" cy="394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61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f93e5120c_1_5"/>
          <p:cNvSpPr txBox="1">
            <a:spLocks noGrp="1"/>
          </p:cNvSpPr>
          <p:nvPr>
            <p:ph type="sldNum" idx="12"/>
          </p:nvPr>
        </p:nvSpPr>
        <p:spPr>
          <a:xfrm>
            <a:off x="11277600" y="6477000"/>
            <a:ext cx="531813" cy="331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marL="0" marR="0" lvl="0" indent="0" algn="r" rtl="0" fontAlgn="base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kern="1200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 rtl="0" fontAlgn="base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kern="1200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 rtl="0" fontAlgn="base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kern="1200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 rtl="0" fontAlgn="base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kern="1200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 rtl="0" fontAlgn="base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kern="1200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kern="1200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kern="1200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kern="1200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kern="1200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"/>
                <a:sym typeface="Avenir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  <a:tabLst/>
                <a:defRPr/>
              </a:pPr>
              <a:t>3</a:t>
            </a:fld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"/>
              <a:sym typeface="Avenir"/>
            </a:endParaRPr>
          </a:p>
        </p:txBody>
      </p:sp>
      <p:sp>
        <p:nvSpPr>
          <p:cNvPr id="184" name="Google Shape;184;g5f93e5120c_1_5"/>
          <p:cNvSpPr txBox="1">
            <a:spLocks noGrp="1"/>
          </p:cNvSpPr>
          <p:nvPr>
            <p:ph type="subTitle" idx="4"/>
          </p:nvPr>
        </p:nvSpPr>
        <p:spPr>
          <a:xfrm>
            <a:off x="395288" y="325438"/>
            <a:ext cx="4791000" cy="3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900"/>
              </a:spcBef>
              <a:spcAft>
                <a:spcPts val="0"/>
              </a:spcAft>
              <a:buClr>
                <a:srgbClr val="101010"/>
              </a:buClr>
              <a:buSzPts val="600"/>
              <a:buFont typeface="Avenir"/>
              <a:buNone/>
            </a:pP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Housekeeping</a:t>
            </a:r>
            <a:endParaRPr dirty="0"/>
          </a:p>
        </p:txBody>
      </p:sp>
      <p:pic>
        <p:nvPicPr>
          <p:cNvPr id="185" name="Google Shape;185;g5f93e5120c_1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2093" y="2391591"/>
            <a:ext cx="962025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5f93e5120c_1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5335" y="3446802"/>
            <a:ext cx="914400" cy="90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5f93e5120c_1_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2568" y="1165725"/>
            <a:ext cx="971550" cy="89535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5f93e5120c_1_5"/>
          <p:cNvSpPr txBox="1"/>
          <p:nvPr/>
        </p:nvSpPr>
        <p:spPr>
          <a:xfrm>
            <a:off x="2116183" y="1028025"/>
            <a:ext cx="9535886" cy="1363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During the webinar, write any questions in the </a:t>
            </a:r>
            <a:r>
              <a:rPr lang="en-US" sz="2400" b="1" kern="0" dirty="0">
                <a:latin typeface="Arial"/>
                <a:cs typeface="Arial"/>
                <a:sym typeface="Arial"/>
              </a:rPr>
              <a:t>Q&amp;A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box. My co-presenter will provide answers, or, if we have time, we can address them at the end of the session. If not, we can follow up after.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9" name="Google Shape;189;g5f93e5120c_1_5"/>
          <p:cNvSpPr txBox="1"/>
          <p:nvPr/>
        </p:nvSpPr>
        <p:spPr>
          <a:xfrm>
            <a:off x="2111800" y="2591380"/>
            <a:ext cx="9535886" cy="1960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latin typeface="Arial"/>
                <a:cs typeface="Arial"/>
                <a:sym typeface="Arial"/>
              </a:rPr>
              <a:t>The following day after the webinar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, you will receive an email which includes a link to </a:t>
            </a:r>
            <a:r>
              <a:rPr lang="en-US" sz="2400" kern="0" dirty="0">
                <a:latin typeface="Arial"/>
                <a:cs typeface="Arial"/>
                <a:sym typeface="Arial"/>
              </a:rPr>
              <a:t>our </a:t>
            </a:r>
            <a:r>
              <a:rPr lang="en-US" sz="2400" kern="0" dirty="0" err="1">
                <a:latin typeface="Arial"/>
                <a:cs typeface="Arial"/>
                <a:sym typeface="Arial"/>
              </a:rPr>
              <a:t>AgStudio</a:t>
            </a:r>
            <a:r>
              <a:rPr lang="en-US" sz="2400" kern="0" dirty="0">
                <a:latin typeface="Arial"/>
                <a:cs typeface="Arial"/>
                <a:sym typeface="Arial"/>
              </a:rPr>
              <a:t> Help site for the recording and slide deck.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These are useful to train additional staff, or if you need a “refresher”.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ADCA17EF-43E6-4CFE-87A7-483470F1A4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6291" y="4774882"/>
            <a:ext cx="619125" cy="600075"/>
          </a:xfrm>
          <a:prstGeom prst="rect">
            <a:avLst/>
          </a:prstGeom>
        </p:spPr>
      </p:pic>
      <p:sp>
        <p:nvSpPr>
          <p:cNvPr id="11" name="Google Shape;189;g5f93e5120c_1_5">
            <a:extLst>
              <a:ext uri="{FF2B5EF4-FFF2-40B4-BE49-F238E27FC236}">
                <a16:creationId xmlns:a16="http://schemas.microsoft.com/office/drawing/2014/main" id="{618C764F-F0FE-488D-9565-84414D6068D4}"/>
              </a:ext>
            </a:extLst>
          </p:cNvPr>
          <p:cNvSpPr txBox="1"/>
          <p:nvPr/>
        </p:nvSpPr>
        <p:spPr>
          <a:xfrm>
            <a:off x="2111800" y="4466410"/>
            <a:ext cx="9535886" cy="1960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During this webinar, we will ask you to participate in some Q&amp;A to make sure that we are getting our information across; so you might want to jot down some notes.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92408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Google Shape;655;p64"/>
          <p:cNvSpPr txBox="1">
            <a:spLocks noGrp="1"/>
          </p:cNvSpPr>
          <p:nvPr>
            <p:ph type="subTitle" idx="1"/>
          </p:nvPr>
        </p:nvSpPr>
        <p:spPr>
          <a:xfrm>
            <a:off x="379412" y="4010025"/>
            <a:ext cx="4083731" cy="2019300"/>
          </a:xfrm>
        </p:spPr>
        <p:txBody>
          <a:bodyPr/>
          <a:lstStyle/>
          <a:p>
            <a:pPr eaLnBrk="1" hangingPunct="1">
              <a:spcAft>
                <a:spcPct val="0"/>
              </a:spcAft>
              <a:buClr>
                <a:srgbClr val="101010"/>
              </a:buClr>
              <a:buSzPts val="600"/>
              <a:buFont typeface="Avenir"/>
              <a:buNone/>
            </a:pPr>
            <a:r>
              <a:rPr lang="en-US" dirty="0" err="1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AgStudio</a:t>
            </a:r>
            <a:r>
              <a:rPr lang="en-US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 Support</a:t>
            </a:r>
          </a:p>
          <a:p>
            <a:pPr eaLnBrk="1" hangingPunct="1">
              <a:spcAft>
                <a:spcPct val="0"/>
              </a:spcAft>
              <a:buClr>
                <a:srgbClr val="101010"/>
              </a:buClr>
              <a:buSzPts val="600"/>
              <a:buFont typeface="Avenir"/>
              <a:buNone/>
            </a:pPr>
            <a:r>
              <a:rPr lang="en-US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Monday – Friday: 7am – 5pm, Central Time</a:t>
            </a:r>
          </a:p>
          <a:p>
            <a:pPr eaLnBrk="1" hangingPunct="1">
              <a:spcAft>
                <a:spcPct val="0"/>
              </a:spcAft>
              <a:buClr>
                <a:srgbClr val="101010"/>
              </a:buClr>
              <a:buSzPts val="600"/>
              <a:buFont typeface="Avenir"/>
              <a:buNone/>
            </a:pPr>
            <a:r>
              <a:rPr lang="en-US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Email - agstudiosupport@granular.ag</a:t>
            </a:r>
          </a:p>
          <a:p>
            <a:pPr eaLnBrk="1" hangingPunct="1">
              <a:spcAft>
                <a:spcPct val="0"/>
              </a:spcAft>
              <a:buClr>
                <a:srgbClr val="101010"/>
              </a:buClr>
              <a:buSzPts val="600"/>
              <a:buFont typeface="Avenir"/>
              <a:buNone/>
            </a:pPr>
            <a:r>
              <a:rPr lang="en-US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Phone – (833) 933-1733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26D7F3-E1FD-4611-B9AF-9CDC6E23F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35" y="1291590"/>
            <a:ext cx="6035040" cy="4526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5578C3-D33D-4DA3-BBCD-D117813829B1}"/>
              </a:ext>
            </a:extLst>
          </p:cNvPr>
          <p:cNvSpPr txBox="1"/>
          <p:nvPr/>
        </p:nvSpPr>
        <p:spPr>
          <a:xfrm>
            <a:off x="720090" y="251460"/>
            <a:ext cx="2672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Zoom Webinar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CB282E-5C1B-48C9-912B-0A6BD8C1A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1777" y="251460"/>
            <a:ext cx="4393883" cy="32954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7E9247-CE9B-4ED4-AD83-838DFD98CC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1783" y="3669031"/>
            <a:ext cx="3731008" cy="279825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Google Shape;435;p41"/>
          <p:cNvSpPr txBox="1">
            <a:spLocks noGrp="1"/>
          </p:cNvSpPr>
          <p:nvPr>
            <p:ph type="title"/>
          </p:nvPr>
        </p:nvSpPr>
        <p:spPr>
          <a:xfrm>
            <a:off x="379413" y="1519239"/>
            <a:ext cx="11430000" cy="766762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venir"/>
              <a:buNone/>
            </a:pPr>
            <a:r>
              <a:rPr lang="en-US" sz="5400" b="1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Prerequisite Knowledge</a:t>
            </a:r>
          </a:p>
        </p:txBody>
      </p:sp>
      <p:sp>
        <p:nvSpPr>
          <p:cNvPr id="20482" name="Google Shape;436;p41"/>
          <p:cNvSpPr txBox="1">
            <a:spLocks noGrp="1"/>
          </p:cNvSpPr>
          <p:nvPr>
            <p:ph type="subTitle" idx="1"/>
          </p:nvPr>
        </p:nvSpPr>
        <p:spPr>
          <a:xfrm>
            <a:off x="379413" y="2497015"/>
            <a:ext cx="11378833" cy="4214447"/>
          </a:xfrm>
        </p:spPr>
        <p:txBody>
          <a:bodyPr/>
          <a:lstStyle/>
          <a:p>
            <a:pPr marL="266700" indent="-266700" eaLnBrk="1" hangingPunct="1">
              <a:lnSpc>
                <a:spcPct val="90000"/>
              </a:lnSpc>
              <a:spcAft>
                <a:spcPct val="0"/>
              </a:spcAft>
              <a:buClr>
                <a:srgbClr val="101010"/>
              </a:buClr>
              <a:buSzPct val="50000"/>
              <a:buFont typeface="Wingdings" pitchFamily="2" charset="2"/>
              <a:buChar char="Ø"/>
            </a:pPr>
            <a:r>
              <a:rPr lang="en-US" sz="32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All these can be found on the webinars link on the </a:t>
            </a:r>
            <a:r>
              <a:rPr lang="en-US" sz="3200" dirty="0" err="1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AgStudio</a:t>
            </a:r>
            <a:r>
              <a:rPr lang="en-US" sz="32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 Help Center site.</a:t>
            </a:r>
          </a:p>
          <a:p>
            <a:pPr marL="266700" indent="-266700" eaLnBrk="1" hangingPunct="1">
              <a:lnSpc>
                <a:spcPct val="90000"/>
              </a:lnSpc>
              <a:spcAft>
                <a:spcPct val="0"/>
              </a:spcAft>
              <a:buClr>
                <a:srgbClr val="101010"/>
              </a:buClr>
              <a:buSzPct val="50000"/>
              <a:buFont typeface="Wingdings" pitchFamily="2" charset="2"/>
              <a:buChar char="Ø"/>
            </a:pPr>
            <a:r>
              <a:rPr lang="en-US" sz="32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</a:p>
          <a:p>
            <a:pPr lvl="8">
              <a:lnSpc>
                <a:spcPct val="90000"/>
              </a:lnSpc>
              <a:spcAft>
                <a:spcPct val="0"/>
              </a:spcAft>
              <a:buClr>
                <a:srgbClr val="101010"/>
              </a:buClr>
              <a:buSzPct val="50000"/>
            </a:pPr>
            <a:r>
              <a:rPr lang="en-US" sz="32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	Product Setup and Themes – click </a:t>
            </a:r>
            <a:r>
              <a:rPr lang="en-US" sz="32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  <a:hlinkClick r:id="rId3"/>
              </a:rPr>
              <a:t>here</a:t>
            </a:r>
            <a:r>
              <a:rPr lang="en-US" sz="32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 to view for Crop, 			Commodity, Product setup</a:t>
            </a:r>
          </a:p>
          <a:p>
            <a:pPr lvl="8">
              <a:lnSpc>
                <a:spcPct val="90000"/>
              </a:lnSpc>
              <a:spcAft>
                <a:spcPct val="0"/>
              </a:spcAft>
              <a:buClr>
                <a:srgbClr val="101010"/>
              </a:buClr>
              <a:buSzPct val="50000"/>
            </a:pPr>
            <a:r>
              <a:rPr lang="en-US" sz="32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	Importing and Linking Data – click </a:t>
            </a:r>
            <a:r>
              <a:rPr lang="en-US" sz="32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  <a:hlinkClick r:id="rId4"/>
              </a:rPr>
              <a:t>here</a:t>
            </a:r>
            <a:r>
              <a:rPr lang="en-US" sz="32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 to view for Importing 		Data and Field Op Resource Linker product linking</a:t>
            </a:r>
          </a:p>
          <a:p>
            <a:pPr lvl="5">
              <a:lnSpc>
                <a:spcPct val="90000"/>
              </a:lnSpc>
              <a:spcAft>
                <a:spcPct val="0"/>
              </a:spcAft>
              <a:buClr>
                <a:srgbClr val="101010"/>
              </a:buClr>
              <a:buSzPct val="50000"/>
            </a:pPr>
            <a:endParaRPr lang="en-US" sz="3200" dirty="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Google Shape;456;p45"/>
          <p:cNvSpPr txBox="1">
            <a:spLocks noGrp="1"/>
          </p:cNvSpPr>
          <p:nvPr>
            <p:ph type="title" idx="4294967295"/>
          </p:nvPr>
        </p:nvSpPr>
        <p:spPr>
          <a:xfrm>
            <a:off x="379413" y="1533525"/>
            <a:ext cx="9486900" cy="4562475"/>
          </a:xfrm>
        </p:spPr>
        <p:txBody>
          <a:bodyPr/>
          <a:lstStyle/>
          <a:p>
            <a:pPr eaLnBrk="1" hangingPunct="1">
              <a:buClr>
                <a:srgbClr val="FFFFFF"/>
              </a:buClr>
              <a:buSzPts val="4400"/>
              <a:buFont typeface="Avenir"/>
              <a:buNone/>
            </a:pPr>
            <a:endParaRPr lang="en-US" sz="4400">
              <a:solidFill>
                <a:schemeClr val="bg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8434" name="Picture 3" descr="poll-sha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2275" y="246063"/>
            <a:ext cx="11018838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2174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Google Shape;435;p41"/>
          <p:cNvSpPr txBox="1">
            <a:spLocks noGrp="1"/>
          </p:cNvSpPr>
          <p:nvPr>
            <p:ph type="title"/>
          </p:nvPr>
        </p:nvSpPr>
        <p:spPr>
          <a:xfrm>
            <a:off x="379412" y="1504951"/>
            <a:ext cx="11430000" cy="1824037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venir"/>
              <a:buNone/>
            </a:pPr>
            <a:r>
              <a:rPr lang="en-US" b="1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Yield Basics</a:t>
            </a:r>
          </a:p>
        </p:txBody>
      </p:sp>
      <p:sp>
        <p:nvSpPr>
          <p:cNvPr id="20482" name="Google Shape;436;p41"/>
          <p:cNvSpPr txBox="1">
            <a:spLocks noGrp="1"/>
          </p:cNvSpPr>
          <p:nvPr>
            <p:ph type="subTitle" idx="1"/>
          </p:nvPr>
        </p:nvSpPr>
        <p:spPr>
          <a:xfrm>
            <a:off x="379413" y="3081338"/>
            <a:ext cx="11430000" cy="2870200"/>
          </a:xfrm>
        </p:spPr>
        <p:txBody>
          <a:bodyPr/>
          <a:lstStyle/>
          <a:p>
            <a:pPr marL="266700" indent="-266700" eaLnBrk="1" hangingPunct="1">
              <a:lnSpc>
                <a:spcPct val="90000"/>
              </a:lnSpc>
              <a:spcAft>
                <a:spcPct val="0"/>
              </a:spcAft>
              <a:buClr>
                <a:srgbClr val="101010"/>
              </a:buClr>
              <a:buSzPct val="50000"/>
              <a:buFont typeface="Wingdings" pitchFamily="2" charset="2"/>
              <a:buChar char="Ø"/>
            </a:pPr>
            <a:endParaRPr lang="en-US" sz="3200" dirty="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66700" indent="-266700" eaLnBrk="1" hangingPunct="1">
              <a:lnSpc>
                <a:spcPct val="90000"/>
              </a:lnSpc>
              <a:spcAft>
                <a:spcPct val="0"/>
              </a:spcAft>
              <a:buClr>
                <a:srgbClr val="101010"/>
              </a:buClr>
              <a:buSzPct val="50000"/>
              <a:buFont typeface="Wingdings" pitchFamily="2" charset="2"/>
              <a:buChar char="Ø"/>
            </a:pPr>
            <a:endParaRPr lang="en-US" sz="3200" dirty="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007F74-134E-4BEE-85D2-2B725389825F}"/>
              </a:ext>
            </a:extLst>
          </p:cNvPr>
          <p:cNvSpPr txBox="1"/>
          <p:nvPr/>
        </p:nvSpPr>
        <p:spPr>
          <a:xfrm>
            <a:off x="495300" y="2867025"/>
            <a:ext cx="62674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tx1"/>
                </a:solidFill>
              </a:rPr>
              <a:t>Why do we need to clean yield data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tx1"/>
                </a:solidFill>
              </a:rPr>
              <a:t>How is yield determined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tx1"/>
                </a:solidFill>
              </a:rPr>
              <a:t>Commodity Setup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tx1"/>
                </a:solidFill>
              </a:rPr>
              <a:t>Definitions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tx1"/>
                </a:solidFill>
              </a:rPr>
              <a:t>Changing Data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tx1"/>
                </a:solidFill>
              </a:rPr>
              <a:t>Change Commodity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tx1"/>
                </a:solidFill>
              </a:rPr>
              <a:t>Reset Data</a:t>
            </a:r>
          </a:p>
        </p:txBody>
      </p:sp>
    </p:spTree>
    <p:extLst>
      <p:ext uri="{BB962C8B-B14F-4D97-AF65-F5344CB8AC3E}">
        <p14:creationId xmlns:p14="http://schemas.microsoft.com/office/powerpoint/2010/main" val="1016533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Google Shape;537;p54"/>
          <p:cNvSpPr txBox="1">
            <a:spLocks noGrp="1"/>
          </p:cNvSpPr>
          <p:nvPr/>
        </p:nvSpPr>
        <p:spPr bwMode="auto">
          <a:xfrm>
            <a:off x="11277600" y="6477000"/>
            <a:ext cx="531813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fld id="{2CCB3580-7A27-472C-9601-C10F2692ED3F}" type="slidenum">
              <a:rPr lang="en-US" sz="13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pPr algn="r">
                <a:buClr>
                  <a:srgbClr val="000000"/>
                </a:buClr>
                <a:buFont typeface="Arial" charset="0"/>
                <a:buNone/>
              </a:pPr>
              <a:t>8</a:t>
            </a:fld>
            <a:endParaRPr lang="en-US" sz="13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6626" name="Google Shape;538;p54"/>
          <p:cNvSpPr txBox="1">
            <a:spLocks noGrp="1"/>
          </p:cNvSpPr>
          <p:nvPr>
            <p:ph type="title" idx="4294967295"/>
          </p:nvPr>
        </p:nvSpPr>
        <p:spPr>
          <a:xfrm>
            <a:off x="395288" y="858838"/>
            <a:ext cx="10037762" cy="503237"/>
          </a:xfrm>
        </p:spPr>
        <p:txBody>
          <a:bodyPr/>
          <a:lstStyle/>
          <a:p>
            <a:pPr eaLnBrk="1" hangingPunct="1">
              <a:buClr>
                <a:srgbClr val="101010"/>
              </a:buClr>
              <a:buSzPts val="2800"/>
              <a:buFont typeface="Avenir"/>
              <a:buNone/>
            </a:pPr>
            <a:r>
              <a:rPr lang="en-US" sz="4000" b="1" dirty="0">
                <a:solidFill>
                  <a:srgbClr val="101010"/>
                </a:solidFill>
                <a:latin typeface="Arial" charset="0"/>
                <a:ea typeface="Avenir"/>
                <a:cs typeface="Avenir"/>
                <a:sym typeface="Avenir"/>
              </a:rPr>
              <a:t>  Why do we need to clean yield data</a:t>
            </a:r>
          </a:p>
        </p:txBody>
      </p:sp>
      <p:sp>
        <p:nvSpPr>
          <p:cNvPr id="26627" name="Google Shape;541;p54"/>
          <p:cNvSpPr txBox="1">
            <a:spLocks noGrp="1"/>
          </p:cNvSpPr>
          <p:nvPr>
            <p:ph type="subTitle" idx="4294967295"/>
          </p:nvPr>
        </p:nvSpPr>
        <p:spPr>
          <a:xfrm>
            <a:off x="395288" y="325438"/>
            <a:ext cx="3709987" cy="331787"/>
          </a:xfrm>
        </p:spPr>
        <p:txBody>
          <a:bodyPr anchor="b"/>
          <a:lstStyle/>
          <a:p>
            <a:pPr eaLnBrk="1" hangingPunct="1">
              <a:spcBef>
                <a:spcPts val="900"/>
              </a:spcBef>
              <a:buClr>
                <a:srgbClr val="101010"/>
              </a:buClr>
              <a:buSzPts val="600"/>
              <a:buFont typeface="Avenir"/>
              <a:buNone/>
            </a:pPr>
            <a:r>
              <a:rPr lang="en-US" sz="1600" dirty="0" err="1">
                <a:solidFill>
                  <a:srgbClr val="1BB24B"/>
                </a:solidFill>
                <a:latin typeface="Avenir"/>
                <a:ea typeface="Avenir"/>
                <a:cs typeface="Avenir"/>
                <a:sym typeface="Avenir"/>
              </a:rPr>
              <a:t>AgStudio</a:t>
            </a:r>
            <a:endParaRPr lang="en-US" sz="1600" dirty="0">
              <a:solidFill>
                <a:srgbClr val="1BB24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5EE61D-2EC6-4240-B723-756A3051E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564" y="1461155"/>
            <a:ext cx="6481036" cy="44388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474F61-3460-47FE-BAA1-CC7F9C3EC5AC}"/>
              </a:ext>
            </a:extLst>
          </p:cNvPr>
          <p:cNvSpPr txBox="1"/>
          <p:nvPr/>
        </p:nvSpPr>
        <p:spPr>
          <a:xfrm>
            <a:off x="395288" y="1696825"/>
            <a:ext cx="406359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Fix mapping issues from the field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Correct bad sensor readings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Correct weight issues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Clr>
                <a:srgbClr val="00B050"/>
              </a:buClr>
            </a:pPr>
            <a:r>
              <a:rPr lang="en-US" sz="2400" dirty="0"/>
              <a:t>Why?</a:t>
            </a:r>
          </a:p>
          <a:p>
            <a:pPr>
              <a:buClr>
                <a:srgbClr val="00B050"/>
              </a:buClr>
            </a:pPr>
            <a:r>
              <a:rPr lang="en-US" sz="2400" dirty="0"/>
              <a:t>Needed for accurate analysis and reporting totals</a:t>
            </a:r>
          </a:p>
        </p:txBody>
      </p:sp>
    </p:spTree>
    <p:extLst>
      <p:ext uri="{BB962C8B-B14F-4D97-AF65-F5344CB8AC3E}">
        <p14:creationId xmlns:p14="http://schemas.microsoft.com/office/powerpoint/2010/main" val="1211050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Google Shape;537;p54"/>
          <p:cNvSpPr txBox="1">
            <a:spLocks noGrp="1"/>
          </p:cNvSpPr>
          <p:nvPr/>
        </p:nvSpPr>
        <p:spPr bwMode="auto">
          <a:xfrm>
            <a:off x="11277600" y="6477000"/>
            <a:ext cx="531813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fld id="{2CCB3580-7A27-472C-9601-C10F2692ED3F}" type="slidenum">
              <a:rPr lang="en-US" sz="13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pPr algn="r">
                <a:buClr>
                  <a:srgbClr val="000000"/>
                </a:buClr>
                <a:buFont typeface="Arial" charset="0"/>
                <a:buNone/>
              </a:pPr>
              <a:t>9</a:t>
            </a:fld>
            <a:endParaRPr lang="en-US" sz="13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6626" name="Google Shape;538;p54"/>
          <p:cNvSpPr txBox="1">
            <a:spLocks noGrp="1"/>
          </p:cNvSpPr>
          <p:nvPr>
            <p:ph type="title" idx="4294967295"/>
          </p:nvPr>
        </p:nvSpPr>
        <p:spPr>
          <a:xfrm>
            <a:off x="395288" y="858838"/>
            <a:ext cx="10037762" cy="503237"/>
          </a:xfrm>
        </p:spPr>
        <p:txBody>
          <a:bodyPr/>
          <a:lstStyle/>
          <a:p>
            <a:pPr eaLnBrk="1" hangingPunct="1">
              <a:buClr>
                <a:srgbClr val="101010"/>
              </a:buClr>
              <a:buSzPts val="2800"/>
              <a:buFont typeface="Avenir"/>
              <a:buNone/>
            </a:pPr>
            <a:r>
              <a:rPr lang="en-US" sz="4000" b="1" dirty="0">
                <a:solidFill>
                  <a:srgbClr val="101010"/>
                </a:solidFill>
                <a:latin typeface="Arial" charset="0"/>
                <a:ea typeface="Avenir"/>
                <a:cs typeface="Avenir"/>
                <a:sym typeface="Avenir"/>
              </a:rPr>
              <a:t>  How is Yield Determined in Studio</a:t>
            </a:r>
          </a:p>
        </p:txBody>
      </p:sp>
      <p:sp>
        <p:nvSpPr>
          <p:cNvPr id="26627" name="Google Shape;541;p54"/>
          <p:cNvSpPr txBox="1">
            <a:spLocks noGrp="1"/>
          </p:cNvSpPr>
          <p:nvPr>
            <p:ph type="subTitle" idx="4294967295"/>
          </p:nvPr>
        </p:nvSpPr>
        <p:spPr>
          <a:xfrm>
            <a:off x="395288" y="325438"/>
            <a:ext cx="3709987" cy="331787"/>
          </a:xfrm>
        </p:spPr>
        <p:txBody>
          <a:bodyPr anchor="b"/>
          <a:lstStyle/>
          <a:p>
            <a:pPr eaLnBrk="1" hangingPunct="1">
              <a:spcBef>
                <a:spcPts val="900"/>
              </a:spcBef>
              <a:buClr>
                <a:srgbClr val="101010"/>
              </a:buClr>
              <a:buSzPts val="600"/>
              <a:buFont typeface="Avenir"/>
              <a:buNone/>
            </a:pPr>
            <a:r>
              <a:rPr lang="en-US" sz="1600" dirty="0" err="1">
                <a:solidFill>
                  <a:srgbClr val="1BB24B"/>
                </a:solidFill>
                <a:latin typeface="Avenir"/>
                <a:ea typeface="Avenir"/>
                <a:cs typeface="Avenir"/>
                <a:sym typeface="Avenir"/>
              </a:rPr>
              <a:t>AgStudio</a:t>
            </a:r>
            <a:endParaRPr lang="en-US" sz="1600" dirty="0">
              <a:solidFill>
                <a:srgbClr val="1BB24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BD7480A-C9CA-4350-B6A6-4F725C93E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788" y="1783966"/>
            <a:ext cx="6952812" cy="395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56765"/>
      </p:ext>
    </p:extLst>
  </p:cSld>
  <p:clrMapOvr>
    <a:masterClrMapping/>
  </p:clrMapOvr>
</p:sld>
</file>

<file path=ppt/theme/theme1.xml><?xml version="1.0" encoding="utf-8"?>
<a:theme xmlns:a="http://schemas.openxmlformats.org/drawingml/2006/main" name="Granular 2018">
  <a:themeElements>
    <a:clrScheme name="Granular Template 2018 01">
      <a:dk1>
        <a:srgbClr val="FFFFFF"/>
      </a:dk1>
      <a:lt1>
        <a:srgbClr val="C03131"/>
      </a:lt1>
      <a:dk2>
        <a:srgbClr val="101010"/>
      </a:dk2>
      <a:lt2>
        <a:srgbClr val="F7F7F7"/>
      </a:lt2>
      <a:accent1>
        <a:srgbClr val="C21617"/>
      </a:accent1>
      <a:accent2>
        <a:srgbClr val="858883"/>
      </a:accent2>
      <a:accent3>
        <a:srgbClr val="F13A30"/>
      </a:accent3>
      <a:accent4>
        <a:srgbClr val="B3AEA9"/>
      </a:accent4>
      <a:accent5>
        <a:srgbClr val="8D002E"/>
      </a:accent5>
      <a:accent6>
        <a:srgbClr val="DBD9D6"/>
      </a:accent6>
      <a:hlink>
        <a:srgbClr val="C03131"/>
      </a:hlink>
      <a:folHlink>
        <a:srgbClr val="C0313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54285</TotalTime>
  <Words>1120</Words>
  <Application>Microsoft Office PowerPoint</Application>
  <PresentationFormat>Custom</PresentationFormat>
  <Paragraphs>222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Avenir</vt:lpstr>
      <vt:lpstr>Wingdings</vt:lpstr>
      <vt:lpstr>Granular 2018</vt:lpstr>
      <vt:lpstr>Working with Yield Data</vt:lpstr>
      <vt:lpstr>PowerPoint Presentation</vt:lpstr>
      <vt:lpstr>PowerPoint Presentation</vt:lpstr>
      <vt:lpstr>PowerPoint Presentation</vt:lpstr>
      <vt:lpstr>Prerequisite Knowledge</vt:lpstr>
      <vt:lpstr>PowerPoint Presentation</vt:lpstr>
      <vt:lpstr>Yield Basics</vt:lpstr>
      <vt:lpstr>  Why do we need to clean yield data</vt:lpstr>
      <vt:lpstr>  How is Yield Determined in Studio</vt:lpstr>
      <vt:lpstr>Definitions</vt:lpstr>
      <vt:lpstr>Commodity Setup- Why does this matter?</vt:lpstr>
      <vt:lpstr>Change Data</vt:lpstr>
      <vt:lpstr>Clean and Calibrate </vt:lpstr>
      <vt:lpstr>Field Op Viewer</vt:lpstr>
      <vt:lpstr>Field Op Viewer</vt:lpstr>
      <vt:lpstr>ARS</vt:lpstr>
      <vt:lpstr>ARS</vt:lpstr>
      <vt:lpstr>ARS</vt:lpstr>
      <vt:lpstr>ARS</vt:lpstr>
      <vt:lpstr>ARS</vt:lpstr>
      <vt:lpstr>Yield Site Editor</vt:lpstr>
      <vt:lpstr>Yield Site Editor</vt:lpstr>
      <vt:lpstr>Yield Site Editor</vt:lpstr>
      <vt:lpstr>Yield Site Editor</vt:lpstr>
      <vt:lpstr>Yield Site Editor</vt:lpstr>
      <vt:lpstr>Yield Site Editor</vt:lpstr>
      <vt:lpstr>Yield Site Editor</vt:lpstr>
      <vt:lpstr>Yield Site Editor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fitzsiju</dc:creator>
  <cp:lastModifiedBy>Boyd, Barbara</cp:lastModifiedBy>
  <cp:revision>301</cp:revision>
  <cp:lastPrinted>2019-09-16T14:01:49Z</cp:lastPrinted>
  <dcterms:modified xsi:type="dcterms:W3CDTF">2020-08-19T14:41:25Z</dcterms:modified>
</cp:coreProperties>
</file>